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480" r:id="rId2"/>
    <p:sldId id="491" r:id="rId3"/>
    <p:sldId id="519" r:id="rId4"/>
    <p:sldId id="520" r:id="rId5"/>
    <p:sldId id="521" r:id="rId6"/>
    <p:sldId id="523" r:id="rId7"/>
    <p:sldId id="524" r:id="rId8"/>
    <p:sldId id="528" r:id="rId9"/>
    <p:sldId id="529" r:id="rId10"/>
    <p:sldId id="530" r:id="rId11"/>
    <p:sldId id="531" r:id="rId12"/>
    <p:sldId id="532" r:id="rId13"/>
    <p:sldId id="533" r:id="rId14"/>
    <p:sldId id="534" r:id="rId15"/>
    <p:sldId id="525" r:id="rId16"/>
    <p:sldId id="526" r:id="rId17"/>
    <p:sldId id="527" r:id="rId18"/>
    <p:sldId id="492" r:id="rId19"/>
    <p:sldId id="493" r:id="rId20"/>
    <p:sldId id="494" r:id="rId21"/>
    <p:sldId id="495" r:id="rId22"/>
    <p:sldId id="496" r:id="rId23"/>
    <p:sldId id="510" r:id="rId24"/>
    <p:sldId id="511" r:id="rId25"/>
    <p:sldId id="512" r:id="rId26"/>
    <p:sldId id="513" r:id="rId27"/>
    <p:sldId id="516" r:id="rId28"/>
    <p:sldId id="515" r:id="rId29"/>
    <p:sldId id="517" r:id="rId30"/>
    <p:sldId id="518" r:id="rId31"/>
    <p:sldId id="34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5A5A"/>
    <a:srgbClr val="0000CC"/>
    <a:srgbClr val="009FDA"/>
    <a:srgbClr val="D01279"/>
    <a:srgbClr val="1A9DE9"/>
    <a:srgbClr val="2195E9"/>
    <a:srgbClr val="3293E9"/>
    <a:srgbClr val="3BA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82" autoAdjust="0"/>
    <p:restoredTop sz="94364" autoAdjust="0"/>
  </p:normalViewPr>
  <p:slideViewPr>
    <p:cSldViewPr snapToGrid="0">
      <p:cViewPr varScale="1">
        <p:scale>
          <a:sx n="70" d="100"/>
          <a:sy n="70" d="100"/>
        </p:scale>
        <p:origin x="93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25T04:11:41.9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20241 3150 0,'-25'0'157,"0"0"-142,0 0 17,0 0-32,1 0 15,24 25-15,-25-25 0,25 25 16,-25-25-16,25 25 15,0-1-15,-25-24 0,25 25 16,0 0 0,0 0-16,0 0 15,0-1-15,25 1 16,0-25 0,0 25-1,-1-25-15,1 0 16,0 0-1,-25-25 17,25 25-1,-25-25-31</inkml:trace>
  <inkml:trace contextRef="#ctx0" brushRef="#br0" timeOffset="364.0324">20340 2952 0,'0'25'32,"0"-1"-17,0 1-15,0 0 0,0 25 16,0-26-16,0 1 16,0 0-16,-25 25 15,25-26-15,0 1 0,0 0 16,0 0-16,0 0 0,0-1 15,0 1-15,0 0 16,0-50 15</inkml:trace>
  <inkml:trace contextRef="#ctx0" brushRef="#br0" timeOffset="579.0147">20489 3200 0,'0'25'15,"0"-1"-15,-25 1 16,25 0 0,0 0-16,0 0 0,0-1 15,0 1-15,-25-25 16,25-25 15</inkml:trace>
  <inkml:trace contextRef="#ctx0" brushRef="#br0" timeOffset="710.0148">20538 3101 0,'0'-25'16,"-25"25"-16,50 0 31</inkml:trace>
  <inkml:trace contextRef="#ctx0" brushRef="#br0" timeOffset="1536.273">20613 3299 0,'24'-25'16,"1"25"-1,0-25 1,-25 1-16,25 24 0,-25-25 16,0 0-16,0 0 15,-25 25 16,0 0-15,25 25-16,-25-25 16,25 25-16,-24 0 0,24-1 15,0 1-15,0 0 16,24 0-16,1-25 16,0 0-16,0-25 15,0 25-15,-25-25 16,25 0-16,-1 1 0,-24-1 15,25 25-15,-25-25 0,0 0 16,0 50 15,0 0-15,0 0 0,0-1-16,0 1 0,0 0 15,25-25 1,0 0-1,0-25-15,-25 0 16,24 25-16,-24-24 16,25-1-16,-25 50 47,0-1-32,25-24 1,0 0-1,0 0-15,-25-24 16,24-1-16,1 0 0,-25 0 16,0 0-16,25 25 0,-25-24 15,25-1-15,-25-25 0,0 25 16,25 25-16,-25-24 0,0-1 16,0 50 15,0 24-31,0-24 15,0 0-15,0 24 16,0-24-16,0 0 0,0 0 16,0 0-16,0-1 15,0 1-15,0 0 0,0 0 16,0-50 15,0 0-31</inkml:trace>
  <inkml:trace contextRef="#ctx0" brushRef="#br0" timeOffset="1680.1512">21010 3150 0,'0'0'0,"0"-25"0,24 1 32,26 24-17,-25 0-15,0 0 0,24-25 16,1 25-16,-25 0 15</inkml:trace>
  <inkml:trace contextRef="#ctx0" brushRef="#br0" timeOffset="3160.0923">4812 12601 0,'0'-25'16,"0"0"15,-50 25 0,26 0-15,-1 25-16,0-25 16,0 25-16,25 0 15,0-1 1,0 1-16,25 0 16,0 0-16,0-25 15,-1 49-15,-24-24 16,0 0-16,0 0 15,0 0-15,-24-25 16,24 24-16,-25-24 0,0 0 16,25 25-16,-25-25 0,0 0 15,25-49-15,-24 49 16,24-25-16,0 0 16,0 0-16,24 0 15,1 1-15</inkml:trace>
  <inkml:trace contextRef="#ctx0" brushRef="#br0" timeOffset="3467.5175">4986 12700 0,'0'0'0,"25"0"31,-1-25-15,1 0-16,-25 1 15,0-1-15,0 0 16,-25 25 0,1 0-1,-1 0 1,0 25-16,25 24 0,0-24 16,0 0-16,0 0 15,0 0-15,25-25 0,-25 24 16,25-24-1,-1 0-15,1 0 0,0-24 16,0-1-16,0 0 16</inkml:trace>
  <inkml:trace contextRef="#ctx0" brushRef="#br0" timeOffset="3739.2116">5259 12502 0,'0'0'0,"0"-25"15,0 50 1,0-1-1,0 1-15,0 0 0,0 0 16,0 0-16,0-1 0,0 1 16,0 0-16,0 0 0,0 0 15,0-1-15,0-48 32,24 24-32,-24-25 15,0 0-15,25 0 0,-25 0 16,0 1-16,25-1 0,-25 0 15,25 0-15,-25 0 0,25 25 32</inkml:trace>
  <inkml:trace contextRef="#ctx0" brushRef="#br0" timeOffset="3995.3614">5432 12526 0,'25'0'16,"-25"25"15,0 0-31,0 0 16,0 0-16,0-1 15,25 1-15,-25 0 0,0 0 16,25-25 0,-25-25 15,24 0-31,-24 0 0,0 1 15,25-1-15,-25-25 16,25 25-16,-25 1 16,0-1-16</inkml:trace>
  <inkml:trace contextRef="#ctx0" brushRef="#br0" timeOffset="4493.1623">5680 12650 0,'25'0'15,"-25"-24"-15,0-1 16,0 0 0,25 25-16,-25-25 0,0 0 15,-25 25 1,0 0-1,25 25-15,-25 0 16,25 0-16,0 0 16,0-1-1,25-24-15,-25 25 0,25-25 16,0-25 0,-25 1-1,25-1-15,-25 0 0,24 0 16,-24 0-16,25 25 0,-25-24 15,0-1 1,25 50 0,-25-1-16,0 1 15,0 0-15,25 0 16,-25 0-16,25-1 0,-25 1 16,25-25-16,-25-25 31,24 25-31,-24-24 0,0-1 15,0 0-15,25 0 0,-25 0 0,25 1 16,-25-1-16,50 0 16,-50 0-16,24 25 0,-24-25 15,25 25-15,0 0 16</inkml:trace>
  <inkml:trace contextRef="#ctx0" brushRef="#br0" timeOffset="60060.6314">14039 15677 0,'0'-25'62,"-24"25"-15,-1 0-31,25 25-16,-25 24 15,25-24 1,0 0-1,0 0-15,0-1 0,0 1 16,0 0-16,0 0 0,0 0 16,0 24-16,25-49 15,-25 25-15,25 0 0,-1 0 16,1-25 0,0 0-1,0 0-15,-25-25 0,25 25 16,-25-25-1,24 0-15</inkml:trace>
  <inkml:trace contextRef="#ctx0" brushRef="#br0" timeOffset="60372.0136">14362 15701 0,'0'-24'0,"25"24"16,-25-25 0,0 50 15,0 24-15,0-24-16,0 0 15,-25 0-15,25-1 0,0 1 16,0 0-16,0 0 0,0 0 15,0-1-15,0 26 0,0-25 32,25-50-1</inkml:trace>
  <inkml:trace contextRef="#ctx0" brushRef="#br0" timeOffset="60800.0983">14660 15875 0,'24'0'16,"-24"-25"-16,25 25 15,-50 0 16,1 0-15,-1 0-16,0 25 16,0 0-1,25 0-15,-25-25 16,25 24-16,0 1 0,0 0 16,0 0-1,25-25-15,0 0 0,0 0 16,0-25-1,-1 0-15,-24 0 16,25 25-16,0-24 16,-25 48 15,0 1-31,0 0 16,0 0-1,25-25 1</inkml:trace>
  <inkml:trace contextRef="#ctx0" brushRef="#br0" timeOffset="61208.2873">14883 15875 0,'0'25'16,"0"0"-1,-25-1-15,25 1 16,0 0-16,0 0 31,25-25-31,0 0 0,-1 0 16,1-25-16,0 0 15,0 0-15,0 25 16,-1-24-16,-24-1 0,25 25 16,-25-25-16,0 50 31,0 0-16,0-1-15,0 26 16,-25-25-16,25 0 16,0-1-16,0 1 0,0 25 15,0-25-15,0-1 0,0 1 16,-24 25-16,24-25 16,-25-1-1,0-24-15,0 0 0,0 0 16,1-24-1,24-1-15,0 0 16,0 0-16</inkml:trace>
  <inkml:trace contextRef="#ctx0" brushRef="#br0" timeOffset="61788.6117">15230 16073 0,'25'0'15,"0"-24"1,-1-1 0,-24 0-16,25 25 0,-25-25 15,0 0 1,-25 1-1,1 24 1,-1 24-16,0 1 16,25 0-16,0 0 15,0 0 1,0-1-16,25-24 16,0 0-16,-1 0 15,1 0 1,-25-24-16,25 24 15,0-25-15,0 25 0,-25-25 16,25 0-16,-25 0 16,24 25-16,-24-24 15,0 48 17,0 1-32,0 0 15,0 0-15,0 0 16,0-1-16,25-24 47,-25-24-47,0-1 0,0-25 15,25 25-15,-25 1 16,0-1-16,25 25 0,-25-25 16,25 25-1,-1 0 1</inkml:trace>
  <inkml:trace contextRef="#ctx0" brushRef="#br0" timeOffset="61991.7513">15677 15974 0,'24'0'15,"-24"-25"1,25 25-16,0-24 0,0 24 31,0-25-15</inkml:trace>
  <inkml:trace contextRef="#ctx0" brushRef="#br0" timeOffset="62381.6579">16049 15776 0,'24'0'47,"1"0"-47,-25 25 0,25-1 15,-25 1 1,0 0-16,0 0 16,-25-25-16,0 25 15,25-1-15,-24 1 16,-1-25-16,25 25 16,25-25 15,-25-25-16,24 25 1,1-25-16,0 25 16,0 0-16,0 0 15,-1 0-15,-24-24 0,25 24 16,-25-25-16</inkml:trace>
  <inkml:trace contextRef="#ctx0" brushRef="#br0" timeOffset="62665.7966">16371 15577 0,'25'0'16,"-25"25"-16,25 25 15,-25-25-15,0-1 16,25-24-16,-25 50 0,24 0 16,-24-26-16,0 1 0,25 0 15,-25 0-15,0 0 0,0 24 16,0-24-16,-25 0 16,1 0-16,-1-1 15,0-24-15</inkml:trace>
  <inkml:trace contextRef="#ctx0" brushRef="#br0" timeOffset="68714.0275">20538 15701 0,'-25'0'31,"25"-24"-31,-24 24 63,24 24-63,-25-24 0,25 25 15,-25 0-15,0-25 16,25 25-16,-25-25 0,25 25 16,-24 24-16,24-24 15,-25 0-15,25 0 16,0-1-16,0 26 0,0-25 0,25 0 16,-25-1-16,24 1 0,26 0 15,-25-25-15,0 25 16,-1-25-16,26 0 15,-25 0-15,-25-25 16,25 0-16,-25 0 16</inkml:trace>
  <inkml:trace contextRef="#ctx0" brushRef="#br0" timeOffset="69036.9415">20861 15677 0,'0'0'0,"0"24"31,0 1-15,0 0-16,-25 0 15,25 0-15,0-1 0,0 1 16,0 0-16,-25 0 0,25 0 16,0 24-16,0-24 0,0 0 15,0 0-15,0-1 16,0 1-16,25 0 31,0-25-31</inkml:trace>
  <inkml:trace contextRef="#ctx0" brushRef="#br0" timeOffset="69442.012">21208 15900 0,'0'0'0,"25"-25"16,-25 0-1,-25 25 17,0 0-32,0 25 15,1-25-15,24 25 0,-25 0 16,-25-1-16,50 1 16,-25 0-16,25 0 15,0 0-15,0-1 16,25-24-1,0 0-15,0 0 16,0 0-16,-25-24 0,24 24 16,1-25-16,0 0 15,0 25-15,0 0 78</inkml:trace>
  <inkml:trace contextRef="#ctx0" brushRef="#br0" timeOffset="69864.3289">21382 15925 0,'0'0'0,"0"24"31,0 1-16,0 0-15,0 0 16,0 0 0,24-25-1,1-25 1,0 25-16,-25-25 0,25 25 16,-25-25-16,25 0 15,-1 1-15,1 24 0,-25-25 0,25 25 16,-25-25-16,0 50 31,0 0-15,0-1-16,0 1 15,-25 0-15,0 25 0,25-26 16,0 1-16,0 0 0,0 0 16,-24 0-16,24 24 15,-25-24-15,25 0 16,-25-25-16,0 0 15,0 0 1,25-25-16,-24 25 16,24-25-16,0 0 15</inkml:trace>
  <inkml:trace contextRef="#ctx0" brushRef="#br0" timeOffset="70377.0968">21654 16098 0,'0'0'0,"25"0"0,-25-25 16,25 25-1,-25-24-15,25 24 16,-25-25-16,25 25 16,-25-25-16,0 0 15,-25 25 1,0 0-1,0 25 1,25 0 0,-25 0-16,25-1 0,0 1 31,0 0-31,25-25 0,25 0 31,-25-25-15,0 25-16,-25-25 0,24 25 0,1-49 15,0 49-15,0-25 0,0 0 16,-1 25 0,-24-25-16,0 50 15,0 0 1,0 0 0,0 0-16,0-1 0,0 1 15,0-50 16,0-24-15,25 49-16,0-25 0,-25 0 16,25 0-16,0 1 15,-1-1 1,1 25-16</inkml:trace>
  <inkml:trace contextRef="#ctx0" brushRef="#br0" timeOffset="70689.9129">22275 15949 0,'-25'0'0,"50"0"47,-1 0-47,1 0 15,0 0-15,0 0 0,0 0 16,-1 0-16,-24-24 0,25 24 15</inkml:trace>
  <inkml:trace contextRef="#ctx0" brushRef="#br0" timeOffset="71045.1227">22721 15776 0,'0'0'0,"0"-25"16,25 25 0,0 0-1,0 25-15,-1 0 16,1-1-16,-25 1 16,-25 0-16,-24-25 15,49 25-15,-25-25 16,25 25-16,-25-25 0,25 24 15,0 1-15,0 0 16,25-25-16,0 25 16,0 0-1,-25-1-15,-25 1 32,0-25-32,25 25 0,-25-25 15,0 0-15,0 0 0,1 0 16,-1 0-16</inkml:trace>
  <inkml:trace contextRef="#ctx0" brushRef="#br0" timeOffset="71352.5768">23118 15677 0,'0'24'31,"25"1"-31,-25 0 16,0 25-16,25-26 15,-1 1-15,-24 0 0,25 0 16,-25 24-16,25 1 0,-25-25 15,0 0-15,0-1 0,0 1 0,-25 0 16,-24 0-16,24 0 0,0-25 16,0 24-16,-24-24 0,-1 0 15</inkml:trace>
  <inkml:trace contextRef="#ctx0" brushRef="#br0" timeOffset="140945.2324">7441 5308 0,'0'25'109,"0"0"-109,0 0 16,0-1-16,0 1 15,0 0-15,0 0 16,0 0-16,0-1 16,-24 1-1,24 0-15,0 0 16,0-50 15,0 0-15,0 0-16,24 1 0,-24-1 15,0 0-15,25-25 16,0 26-16,-25-1 0,25 0 16,0 0-1,-1 50 1,-24 0 0,0 0-16,0-1 15,0 1-15,0 0 0,0 0 16,0 0-16,0-1 0,0 1 15,0 0-15,0 0 0,0 0 16,25-25 0,0 0-1,-25-50-15,25 25 16,-25 0-16,0 1 0,25-1 16,-25 0-16,24 0 0,-24 0 15,25 1-15,-25-1 16,25 25-1,-25 25 1,0-1-16,0 1 16,0 0-16,25-25 0,-25 25 15,0 0-15,0-1 0,0 1 16,0 0-16,25 0 16,-25 0-1,0-1 1</inkml:trace>
  <inkml:trace contextRef="#ctx0" brushRef="#br0" timeOffset="141628.2948">7888 5606 0,'25'0'15,"-25"-25"-15,24 25 0,-24-25 16,25 25-16,0-25 15,-25 1-15,0-1 16,0 0-16,0 0 16,0 0-1,-25 25-15,25-24 16,-25 24 0,25 24-1,-24 1-15,24 0 16,0 0-16,-25 0 15,25-1-15,0 1 16,0 0-16,25-25 16,-1 25-16,1-25 15,0 0-15,0 0 16,-25-25-16,50 25 16,-50-25-16,24 25 0,-24-25 15,25 25-15,0 0 0,-25-24 16,25 24-16,-25-25 0,25 25 15,-1-25-15,-24 0 16,25 25-16,-25-25 16,0 1-16,25-1 15,-25 0 1,-25 25 0,0 0-1,1 25 1,24 0-16,-25-1 15,25 1-15,0 0 16,0 0-16,0 0 16,25-25-16,-25 24 15,24-24-15,1 0 16,-25 25-16,25-25 16,-25 25-1,-25 0 1,0-25-16,1 25 15,-1-25 1,25-25 15,0 0-31,25 0 16</inkml:trace>
  <inkml:trace contextRef="#ctx0" brushRef="#br0" timeOffset="141996.5491">8508 5383 0,'0'0'0,"25"0"16,-25-25-16,-25 0 15,0 25 1,0 0 0,1 25-16,-1 0 15,0-25 1,25 24-16,0 1 15,0 0 1,25-25-16,0 0 0,-1 25 16,1 0-1,-25-1 1,25-24-16,-25 25 0,0 0 16,-25-25-1,25 25-15,-25-25 16,1 25-16,-1-25 15,25-25 1,0 0 0,0 0-16,0 0 15,25 25 1</inkml:trace>
  <inkml:trace contextRef="#ctx0" brushRef="#br0" timeOffset="142416.1499">8855 5383 0,'0'0'0,"0"-25"15,-25 0 1,1 25 0,-1 0-1,0 0-15,25 25 16,-25 0-16,0-1 0,25 1 15,-24-25-15,24 25 16,0 0-16,0 0 0,24-25 16,1 0-1,0-25 1,0 0-16,0 0 16,-25 0-16,24 25 15,-24-24-15,0 48 31,0 1-31,0 0 16,0 0 0,0 0-16,0-1 15,25-24 1,0 0 0,0-24-16,0-1 15,-1 25-15,-24-25 0</inkml:trace>
  <inkml:trace contextRef="#ctx0" brushRef="#br0" timeOffset="143093.4526">9128 5358 0,'0'0'0,"0"-25"0,-25 25 31,1 0-15,24 25-1,-25-25-15,0 0 16,25 25-16,-25-1 0,25 1 15,0 0 1,0 0 0,25-25-16,0 0 15,0 0 1,-25-25 0,24 25-16,-24 25 15,25-25 1,-25 49-16,0-24 15,0 0-15,0 0 0,0 0 0,25 49 16,-25-49-16,0 0 0,0-1 16,0 1-16,-25 0 0,0 0 15,25 0-15,-24-25 0,-1 25 16,0-25-16,0-25 16,25 0-1,0-25-15,0 25 16,0 1-16,0-1 15,25 0-15,0 25 0,-25-25 16,25 25-16,-25-25 0,24 25 16,26-24-16,-25-1 0,-25 0 0,25 25 15,-1 0-15,26-25 0,-25 0 16,0 25-16,-25-24 0,24 24 16,1-25-16,0 0 0,0 0 15,0 25-15,-25-25 16,24 1-16,-48 24 15,-1-25 1,0 25-16,0 0 16,0 25-1,1-1-15,24 1 16,-25 0-16,25 0 0,0 0 16,0-1-16,0 1 15,25-25-15,-1 0 0,1 25 16,0-25-16,0 0 0,0 0 15,24 0 1,-24-25-16,0 25 0,0-25 0</inkml:trace>
  <inkml:trace contextRef="#ctx0" brushRef="#br0" timeOffset="144840.7869">9153 5209 0,'0'-25'16,"0"0"31,-25 25-32,25-24-15,-25 24 16,1-25-16,-1 25 0,0-25 15,0 25-15,-25-25 16,1 0-16,24 25 0,0-24 0,-24 24 16,24-25-16,-50 25 15,26-25-15,-1 25 0,25 0 16,-24 0-16,-26-25 0,26 25 16,24 0-16,-25 0 0,26 0 15,-26 0-15,-24 0 0,49 0 0,-25 25 16,25-25-16,-24 0 0,24 25 15,-50-25-15,51 0 0,-26 25 16,25-25-16,-24 0 0,-1 24 16,0-24-16,26 0 0,-1 0 15,-25 25-15,25-25 0,-24 0 16,24 25-16,0-25 0,0 0 0,1 25 16,-1-25-16,-25 25 15,25-25-15,1 24 0,-1-24 0,25 25 16,-50 0-16,25 0 0,1 0 15,-1-25-15,25 24 16,-50 1-16,50 0 0,-25-25 16,25 25-16,-24 0 15,24-1-15,-25-24 16,25 25-16,0 0 16,0 0-16,0 0 15,0-1-15,25 1 0,-25 0 16,24 0-16,1 0 15,0-25-15,0 49 0,0-49 16,-1 25-16,1-25 0,0 25 16,25 0-16,-26-1 15,1-24-15,0 25 0,0-25 0,24 0 16,26 25-16,-50 0 0,24-25 16,1 0-16,-1 25 0,26-25 15,-26 25-15,-24-25 0,25 0 16,-1 0-16,-24 0 0,75 24 15,-76-24-15,26 0 0,0 0 0,-26 0 16,26 0-16,49 0 0,-74 0 16,25 0-16,-1 0 15,1 0-15,49-24 0,-49 24 16,-1 0-16,1 0 0,-1 0 16,-24-25-16,74 25 0,-49-25 0,0 25 15,-1 0-15,-24-25 0,74 25 16,-74-25-16,25 25 0,-1 0 15,-24-25-15,25 25 0,-1-24 16,-24-1-16,25 25 0,-25-25 16,-1 25-16,1-25 0,25-24 15,-25 24-15,-1 0 0,1 0 0,0 0 16,25-24-16,-50 24 16,24 0-16,1 0 0,-25 1 0,25-1 15,-25-25-15,25 25 16,-25 1-16,0-1 0,0 0 0,0 0 15,0 0-15,-25 25 0,25-24 16,-25 24-16,0 0 0,-24 0 16</inkml:trace>
  <inkml:trace contextRef="#ctx0" brushRef="#br0" timeOffset="148160.0763">6995 5606 0,'-25'0'16,"25"-25"30,-25 25 17,25 25-47,-24-25-1,24 25-15,-25-25 0,0 24 16,0 1 15,0 0-15,0 0-16,1 0 15,-1-1 1,25 1-16,-25-25 16,25 25-1,-25 0 1,0 0-1,1 0 1,-1-1 0,25 1-1,-25 0-15,25 0 16,-25-25 0,25 25-16,-25-1 15,25 1-15,-24-25 16,24 25-16,0 0 15,-25-25 1,25 25-16,0-1 16,-25-24-16,25 25 15,0 0-15,0 0 0,-25-25 16,25 25-16,0-1 0,0 1 16,-25 0-1,25 0 1,0 0-16,-24-1 15,24 1 1,0 0 0,0 0-1,-25-25-15,25 25 0,0-1 16,0 1 0,0 0-16,-25-25 15,25 25-15,0 0 16,0-1-1,0 1-15,-25 0 16,25 0 0,0 0-1,0-1-15,0 1 16,-25 0-16,25 0 31,0 0-31,0 0 16,-24-25-16,24 24 15,0 1-15,0 0 16,0 0-16,0 0 16,0-1-16,-25 1 15,25 0 1,0 0-16,0 0 16,0-1-1,-25 1-15,25 0 0,0 0 16,-25 0-1,25-1-15,0 1 0,0 0 16,0 0 0,0 0-16,-25-25 0,25 24 0,0 1 15,0 0 1,0 0-16,0 0 16,-24-25-16,24 24 0,0 1 15,0 0 1,0 0-16,0 0 0,0-1 15,-25 26 1,25-25-16,0 0 0,0-1 16,0 1-1,0 0-15,0 0 0,0 0 16,0-1 0,-25 1-16,25 0 0,0 0 15,0 0-15,0 0 16,0-1-16,-25 1 15,25 0-15,0 0 0,0 0 16,0-1-16,0 1 16,0 0-16,-25 0 0,25 0 15,0 24 1,0-24-16,-24 0 16,24 0-16,0-1 15,0 1-15,0 0 16,0 0-16,0 0 0,0-1 15,0 1-15,0 25 16,-25-25 0,25-1-16,0 1 15,0 0-15,0 0 0,0 0 16,0-1 0,0 1-16,0 0 0,0 0 15,0 0-15,0-1 0,0 1 16,0 0-16,0 0 15,0 0 1,0 0-16,0-1 16,0 1-16,0 0 0,0 0 15,0 0 1,0-1-16,0 1 16,0 0-16,0 0 15,0 0-15,0-1 16,25-24-16,-25 25 0,0 0 15,0 0-15,0 0 16,0-1-16,0 1 16,0 0-16,0 0 15,0 0-15,0-1 16,0 1-16,0 0 0,0 0 16,0 0-16,-25-1 15,25 1-15,0 0 16,0 0-16,0 0 15,0-1-15,0 1 16,25 0-16,-25 0 0,0 0 16,0-1-16,0 1 15,0 0-15,0 0 16,0 0-16,0 0 16,0-1-16,0 1 15,0 0-15,0 0 0,0 0 16,0-1-16,0 1 0,0 0 15,0 0-15,0 0 16,0-1-16,0 1 16,0 0-16,0 0 15,0 0-15,0-1 16,0 1-16,0 0 0,0 0 16,24-25-16,-24 25 0,0-1 15,0 1-15,0 0 16,0 25-1,0-26-15,0 1 16,0 0-16,0 0 16,0 0-16,0-1 15,0 1 1,0 0-16,0 0 16,0 0-1,25-25 1,-25 24-16,0 1 0,25 0 15,-25 0 1,0 0 0,0-1-1,25 1-15,-25 0 0,0 0 16,0 0 0,0 0-16,0-1 15,0 1 1,0 0-1,25 0 1,-25 0 0,0-1-1,-25-48 32</inkml:trace>
  <inkml:trace contextRef="#ctx0" brushRef="#br0" timeOffset="148528.9327">6003 11187 0,'0'25'31,"25"-25"-15,-25 25-1,24-1 1,1-24 0,-25 25-16,25-25 15,-25 25-15,25-25 0,0 0 31,-25-25-15,24 25-16,-24-25 0,25 25 16,-25-24-1,0-1-15,25 25 0,-25-50 0,25 25 16,-25-24-16,0 24 16,25 0-16,-1-49 0,-24 24 15</inkml:trace>
  <inkml:trace contextRef="#ctx0" brushRef="#br0" timeOffset="169689.6353">11857 13692 0,'0'-25'0,"-25"25"16,50 0 140,-1 0-140,1 0 15,0 0-31,-25 25 0,25-25 16,0 0-16,-1 0 15,1 0 1,0 0-16,0 0 0,0 0 16,-1 0-1,1 0-15,0 0 16,0 0 0,0 0-16,0 0 15,-1 0-15,1 0 16,0 0-1,0 0-15,0 0 16,-1 0-16,1 0 16,0 0-16,0 0 15,0 0-15,-1 0 16,1 0-16,0 0 16,0 0-16,0 0 15,-1 0-15,1 0 0,0 0 16,0 0-16,0 0 31,-1 0-31,1 0 16,0 0-1,0 0-15,0 0 0,-1 0 16,1 0 0,0 0-16,0 0 0,0 0 15,-1 0 1,26 0-16,-25 0 15,0 0-15,-1 0 16,1 0-16,-25 25 16,25-25-1,0 0 1,0 0 0,0 0-16,-1 0 15,1 0-15,0 0 16,25 0-1,-26 0 1,1 0-16,0 0 0,25-25 16,-26 25-1,1 0-15,0 0 16,0 0 62,-25-25 0,0 1 63,0-1-110,25 25-15,-25-25-1,0 0 32,0 0-31,0 1 15,0-1-15,0 0 15,0 0 0,0 0-15,0 1-1,-25 24 1,25-25-16,0 0 16,0 0-1,-25 0 1,25 1 0,0-1-1,-25 0 1,25 0-1,-25 0 1,25 0-16,0 1 16,-24-1-1,24 0-15,-25 25 16,25-25-16,0 0 16,-25 25-16,25-24 0,-25-1 15,25 0 1,0 0-16,-25 25 15,25-25-15,0 1 0,0-1 16,-24 25-16,24-25 0,0 0 16,0 0-16,-25 1 0,25-1 15,0 0-15,-25 0 16,25 0-16,0 1 0,-25-1 0,25 0 16,0 0-16,-25 0 15,25 1-15,0-26 16,0 25-16,-24 0 15,24-24-15,0 24 16,0 0-16,0 0 16,0-24-16,0 24 0,0 0 15,0 0-15,0 0 16,0-24-16,0 24 0,0 0 16,0 0-16,0 1 15,0-26-15,0 25 0,0 0 16,0 1-16,0-1 0,0 0 15,0 0-15,0 0 16,0 1-16,0-26 0,0 25 16,0 0-16,0 1 15,0-1-15,0 0 16,0 0-16,0 0 0,24 1 16,-24-1-16,0 0 0,0 0 15,0 0-15,0-24 16,25 24-1,-25 0-15,0 0 0,0-24 16,0 24-16,0 0 16,0 0-16,0-24 15,0 24-15,0 0 16,0 0-16,25 0 0,-25 1 16,0-1-16,25 0 0,-25 0 15,25-24-15,-25 24 16,24 0-16,-24 0 15,0 0-15,0 1 0,0-1 16,25 25-16,-25-25 0,0 0 16,0 0-16,25 25 0,-25-24 15,0-1-15,0-25 0,25 50 16,-25-25-16,0 1 0,0-1 16,0 0-16,25 25 15,-25-25-15,0 0 0,24 1 16,-24-1-16,0 0 15,25 0 1,-25 0-16,0 1 0,25-1 16,-25 0-16,0 0 15,0 0-15,25 25 0,-25-24 16,25-1-16,-25 0 16,24 25-1,-24-25-15,25 25 0,-25-25 0,25 25 16,-25-25-16,25 25 15,-25-24-15,25 24 0,-25-25 16,24 25-16,-24-25 16,25 25-16,0-25 15,0 0 1,0 25-16,-1-24 16,1 24-1,-25-25-15,25 25 0,0 0 16,-25-25-1,25 25-15,-1-25 0,1 25 16,-25-25-16,25 25 16,0 0-1,-25-24-15,25 24 0,-1 0 16,-24-25 0,25 25-16,0 0 0,0 0 15,0-25 1,-1 25-1,1 0 1,0 0-16,0-25 16,0 25-1,0 0-15,-1 0 0,-24-25 16,25 25-16,25 0 0,-25 0 16,-25-24-16,24 24 15,1 0-15,0 0 16,0 0-1,0 0-15,-1 0 0,1-25 0,0 25 16,0 0 0,0 0-16,-1 0 0,1 0 0,0 0 15,0-25-15,0 25 16,-1 0-16,1 0 16,0 0-16,0 0 15,0 0-15,-25-25 0,24 25 0,1 0 16,0 0-16,25 0 0,-26 0 15,1 0-15,0 0 16,0 0-16,24 0 0,-24 0 16,0-25-16,0 25 15,25 0-15,-26 0 0,1 0 16,0 0-16,0-24 16,0 24-16,-1 0 0,1 0 15,0 0-15,25 0 16,-26 0-16,1 0 15,0 0-15,25 0 0,-26 0 16,1 0-16,0 0 16,25 0-16,-26 0 15,1 0-15,0 0 16,0 0-16,0 0 0,-1 0 16,1 0-16,0 0 0,0 0 15,24 24-15,-24-24 0,0 0 0,0 0 16,0 0-16,24 25 15,-24-25-15,0 0 16,0 0-16,0 0 0,-1 0 0,1 0 16,0 0-16,0 0 0,-25 25 15,25-25-15,24 0 0,-24 0 16,0 0-16,0 25 16,-1-25-16,1 0 15,0 0-15,0 25 0,0-25 16,-1 24-16,1-24 0,0 0 15,0 25 1,0-25-16,-1 0 16,1 25-16,0-25 15,0 25-15,0-25 0,-1 0 16,1 25-16,0-1 16,0-24-1,0 25-15,-1-25 16,-24 25-16,25-25 0,0 25 15,0 0-15,0-25 16,-25 24-16,24-24 16,1 25-16,0 0 0,-25 0 15,25-25-15,-25 25 16,25-25-16,-25 24 16,24-24-16,1 25 15,-25 0-15,25-25 0,-25 25 16,25-25-16,-25 25 15,0 0 1,25-1-16,-25 1 16,0 0-16,0 0 15,0 0-15,0-1 16,0 1-16,-25-25 0,25 50 16,0-25-16,0-1 15,0 1 1,0 0-16,-25 0 15,25 0-15,0 24 16,0-24-16,0 0 16,0 0-16,0-1 15,0 1-15,0 0 16,-25 0-16,25 0 16,0-1-16,0 1 15,0 25-15,0-25 16,0-1-16,-25 26 15,25-25-15,0 0 16,0-1-16,0 1 0,0 0 16,0 0-16,0 0 15,0-1-15,-24 26 16,24-25-16,0 0 16,0 0-16,0 24 0,-25-49 15,25 25-15,0 0 0,0 0 16,0-1-16,-25 26 0,25-25 15,0 0-15,0-1 0,0 1 16,0 0-16,0 25 0,0-26 16,0 1-16,0 0 0,0 0 0,0 24 15,0-24-15,0 0 16,0 0-16,0 0 0,-25-1 16,25 1-16,0 0 0,0 0 15,0 24-15,0 1 16,0 0-16,0-26 15,0 1-15,25 0 16,-25 0-16,0 25 0,0-26 16,0 1-16,0 0 15,25-25-15,-25 50 0,0-26 16,25 1 0,-25 0-16,0 0 15,0 0 1,24-1-16,-24 1 15,0 0 1,0 0-16,0 0 0,0-1 16,0 1-16,25-25 15,-25 25-15,0 0 16,25 0-16,-25-1 16,0 1-16,25 0 15,-25 0-15,25 0 16,-25-1-1,0 1-15,25-25 0,-25 25 16,0 0 0,24-25-1,1 0 17,0 0-17,-25-25 1,0 0-16</inkml:trace>
  <inkml:trace contextRef="#ctx0" brushRef="#br0" timeOffset="170021.6711">17438 12874 0,'0'0'0,"-25"0"16,25 24-1,0 1 1,25-25-16,-25 25 16,24-25-16,1 25 15,0 0-15,0-25 16,0 0 0,-25 24-16,25-24 15,-1 0 1,1 0-1,0-24-15,0-1 0,0 25 16,-1-25-16,1 0 16,-25 0-16,25 1 0,-25-1 15,25 25-15,-25-50 0,0 25 16,25 25-16,-25-24 0,0-1 16,-50 0-16</inkml:trace>
  <inkml:trace contextRef="#ctx0" brushRef="#br0" timeOffset="180057.8115">12824 14560 0,'-25'0'0,"0"0"31,50 0 16,-25 25 0,0 0-32,0 0-15,25 0 16,-25-1-16,25 26 15,-25-25 1,0 0-16,25-1 0,-25 1 16,0 0-16,24 0 15,-24-50 32,-24 25-47,24-25 16,0 0-16,-25 1 0,25-1 0</inkml:trace>
  <inkml:trace contextRef="#ctx0" brushRef="#br0" timeOffset="180413.6967">12824 14536 0,'-25'0'16,"0"0"-1,25 24-15,-24 1 16,-1-25-16,0 25 16,25 0-16,-25 0 0,0-25 31,50-25 0,0 0-31,-25 0 16,25 25-16,-25-25 0,25 25 15,-25-24-15,24 24 16,1 0-16,0-25 16,0 25-16,0 0 15,24 25 1,-24-1-16,0-24 16,0 0-16,-25 25 15</inkml:trace>
  <inkml:trace contextRef="#ctx0" brushRef="#br0" timeOffset="195286.2602">17661 13543 0,'25'0'125,"0"0"-110,-1 0 16,1 0-15,-25 25 0,25-25-1,0 0 17,0 0-17,-1 0-15,1 0 16,0 0-1,0 0-15,0 0 16,-1 0-16,1 0 31,0 0-15,0 0-16,0 0 0,-25 25 16,24-25-16,1 0 15,0 0-15,0 0 16,0 0-16,-1 0 15,1 0 1,0 0-16,0 0 16,0 0-16,-1 0 15,1 0-15,0 0 16,25 0-16,-26 0 16,1 0-16,0 0 15,0 0-15,0 0 16,0 0-1,-1 0-15,1 0 16,0 0-16,0 0 16,0 0-16,-1 0 0,1 25 15,0-25-15,0 0 0,24 0 16,-24 0 0,0 0-16,0 0 15,0 0-15,-1 0 0,1 0 0,0 0 16,25 0-16,-26 0 15,1 0-15,0 0 16,0 0-16,0 0 16,-1 0-16,1 0 15,0 0-15,0 0 0,0 0 16,-1 0-16,1 0 0,25 0 16,-25 0-16,-1 0 15,1 0-15,25 0 16,-25 0-16,0 0 15,-1 0-15,26 0 0,-25 0 16,0 0-16,-1-25 16,1 25-16,0 0 15,0 0-15,0 0 0,-1 0 16,1 0 0,0 0-16,0 0 15,0 0-15,-1 0 16,1 0-1,0 0-15,0 0 16,0 0 0,-25-25 31,-25 25-32</inkml:trace>
  <inkml:trace contextRef="#ctx0" brushRef="#br0" timeOffset="195624.3092">19993 13444 0,'0'0'0,"24"0"16,-24 25 0,25-25-16,0 0 0,0 25 15,0-25-15,-1 0 16,-24 25-16,25-25 0,-25 24 16,25-24-16,0 25 15,-25 0-15,0 0 16,-25-25-16,25 25 15,-25-25-15,25 24 16,-25-24-16,1 25 16,-1 0-16,0 0 15,0-25 1</inkml:trace>
  <inkml:trace contextRef="#ctx0" brushRef="#br0" timeOffset="199596.2147">19745 13171 0,'0'-25'93,"24"25"-77,-24-24-16,0-1 16,0 0-1,0 0-15,0 0 0,0 1 16,0-1-1,0 0-15,0 0 16,0 0-16,0 1 16,-24-26-16,24 25 15,-25 0-15,25 1 16,0-1-16,0 0 16,-25 0-16,25-24 15,0 24-15,0 0 16,0 0-16,0 0 15,0 1-15,0-1 0,-25 0 0,25-25 16,0 26 0,0-1-16,0 0 15,0-25-15,0 1 16,0 24 0,0 0-16,0 0 0,0 0 15,0-24-15,0 24 0,0 0 16,0 0-16,0 1 0,0-1 15,0 0-15,0 0 0,-25-24 16,25 24-16,0 0 0,0-25 16,-24 26-16,24-1 0,0 0 15,0 0-15,-25 0 0,25-24 0,-25 24 16,25 0-16,0 0 16,-25-24-16,25 24 15,0 0-15,0 0 0,0 1 16,0-1-16,0-25 0,0 25 15,0 1-15,0-1 0,0 0 16,25 0-16,-25 0 16,0 0-16,0 1 0,25-1 15,-25 0-15,0 0 16,0 0-16,0 1 16,0-1-16,0 0 15,0-25-15,0 26 0,0-1 16,0 0-16,0 0 15,0 0-15,25 25 16,-25-24-16,0-1 0,0 0 16,24 0-16,-24 0 0,0 1 15,0-1-15,0 0 16,0 0-16,0 0 0,0 1 16,0-1-16,25 0 0,-25 0 15,0 0-15,0 1 16,0-1-16,0 0 0,0 0 0,0 0 15,-25 1-15,25-26 16,0 25-16,0 0 0,25 1 16,-25-1-1,25-25-15,0 25 0,-25 0 16,0 1-16,25-1 0,-25 0 16,24 25-16,-24-25 0,25 0 15,-25 1-15,0-1 16,25 0-16,-25 0 15,0 0-15,0 1 0,25-1 16,-25 0-16,0 0 16,0 0-16,25 1 0,-25-1 15,24 25-15,-24-25 0,0 0 16,25 0-16,0 1 16,-25-1-16,25 25 0,0-25 15,-1 0-15,1 0 16,0 1-16,0 24 0,0-25 15,-1 0-15,1 25 0,0-25 16,25 0-16,-26 25 16,-24-24-16,25 24 0,0 0 15,0-25-15,0 25 16,-25-25-16,49 25 0,-24-25 16,25 25-16,-50-25 0,24 25 15,1 0-15,-25-24 0,25 24 16,0 0-16,0-25 0,-1 25 15,1 0 1,25-25-16,-25 25 0,0 0 0,-1 0 16,1-25-16,25 25 0,-25 0 15,-1-25-15,1 25 0,0 0 16,0 0-16,0-25 0,-1 25 16,1 0-16,0 0 0,0-24 15,24 24-15,-24 0 0,25 0 16,-25-25-16,-1 25 0,1 0 0,50 0 15,-51 0-15,1 0 0,25 0 16,-25-25-16,-1 25 0,26 0 16,-25 0-16,0 0 15,-1 0-15,1 0 0,0-25 16,0 25-16,0 0 0,0 0 0,-1 0 16,1 0-16,25 0 0,-1 0 15,-24 0-15,0 0 0,25 0 16,-26 0-16,51 25 0,-26-25 15,-24 0-15,0 0 0,25 0 16,-1 0-16,1 25 0,-25-25 0,-1 0 16,26 0-16,-25 25 15,49-25-15,-49 0 0,49 24 16,-49-24-16,0 0 16,50 0-16,-51 25 0,1-25 15,0 0-15,0 0 0,24 25 0,-24-25 16,0 0-16,0 25 0,49 0 15,-49 0 1,0-25-16,0 24 16,-1-24-16,-24 25 15,25-25-15,0 25 0,0 0 16,0-25-16,-1 25 16,1-1-16,0 1 15,0 0 1,0 0-16,-1-25 0,-24 25 15,25-25-15,0 49 16,0-24-16,0-25 0,-25 25 16,24-25-16,-24 25 0,25-1 15,-25 1-15,25-25 16,-25 25-16,25 0 0,0 0 16,-25-1-1,24 1-15,-24 0 0,0 0 16,25-25-16,-25 25 0,0-1 15,0 1-15,0 0 16,0 25-16,25-50 16,-25 24-16,0 1 15,0 0-15,0 0 0,0 0 16,25-1-16,-25 1 16,0 25-16,0-25 15,25 0-15,-25-1 16,0 1-16,0 0 0,0 0 15,24 0-15,-24-1 0,0 1 16,0 0-16,0 0 0,0 0 16,0-1-1,0 1-15,0 0 0,0 0 16,0 0-16,0 24 16,0-24-16,0 0 0,0 0 15,0-1-15,0 1 16,0 0-16,0 0 15,0 0-15,0-1 16,0 1-16,0 0 16,0 0-16,0 0 0,0-1 15,0 1-15,0 0 0,0 0 16,0 0-16,0-1 0,0 1 16,0 25-16,-24-25 15,24-1-15,0 1 16,0 25-16,0-25 15,0 0-15,0-1 16,0 1-16,0 0 0,0 0 16,0 0-16,0 24 15,0-24 1,0 0-16,0 24 16,0-24-16,0 0 0,0 0 15,0 24-15,0-24 16,0 0-16,0 25 15,0-26 1,0 1-16,0 0 16,0 0-16,0 0 0,-25-25 15,25 24-15,0 26 16,0-25-16,0 0 16,0-1-16,0 1 0,0 0 15,0 0-15,0 0 0,0-1 16,0 26-16,0-25 15,0 0-15,25 0 0,-25-1 16,0 1-16,0 0 0,0 0 16,0 0-1,0-1-15,0 1 0,0 0 16,0 0-16,0 0 16,0-1-16,0 1 15,0 0-15,0 0 0,0 0 16,0-1-1,0 1-15,24-25 0,-24 25 16,25 0-16,-25 0 16,0-1-1,25-24-15,-25-24 32,0-1-17,-25 0-15,0 25 16,1-25-16,24 0 15,-25 25-15,0 0 0,25-24 16,-25 24-16,0 0 0,25-25 16,-24 25-1,-1 0 1,25 25 0,0-1-16,0 1 15,-25 25-15,25-25 16,0-1-1,0 1-15,25 0 16,-25 0-16,0 0 0,25-25 0,-25 24 16,24-24-16,-24 25 0,25-25 15,0 0-15,25 0 16,-26-25-16,1 25 16,0-24-16,0 24 0,-25-25 15,50 0-15,-26 0 0,-24 0 16,25 1-16,0-1 0,0 0 0,-25 0 15,0 0-15,0 1 16,0-1-16,-25 0 16</inkml:trace>
  <inkml:trace contextRef="#ctx0" brushRef="#br0" timeOffset="200822.2995">23986 13221 0,'25'0'125,"0"0"-109,0 25-1,-1-25-15,1 0 16,0 0-16,0 0 16,0 0-16,-1 0 0,1 0 15,0 0-15,25 0 16,-26 0-16,1 0 16,0 0-16,0 0 0,0 0 15,-1 0-15,1 0 0,0 0 16,0 0-16,0 0 15,-1 0-15,-24 25 16,25-25-16,0 0 0,0 0 16,0 0-16,-1 0 15,26 0-15,-25 0 16,0 0-16,24 0 16,-49 24-16,25-24 0,0 0 15,0 0 1,0 0-16,-1 0 0,1 0 15,0 0-15,0 0 0,0 0 16,-1 0-16,1 0 16,0 0-1,0 0-15,0 0 16,-1 0 0,1 0-16,0 0 0,0 0 15,0 0-15,-1 0 16,1 0-16,0 0 15,0 0-15,0 0 16,-1 0-16,1 0 0,0 0 16,0 0-16,24 0 15,-24 0-15,0 0 16,0 0-16,24 0 0,-49 25 16,25-25-16,0 0 0,0 0 15,24 25-15,-24-25 16,0 0-1,0 0-15,0 0 0,0 0 16,-1 0-16,1 0 16,0 0-1,0 0 1,0 0-16,-1 0 16</inkml:trace>
  <inkml:trace contextRef="#ctx0" brushRef="#br0" timeOffset="201106.6452">26020 13196 0,'25'0'32,"0"25"-32,0 0 15,-1-25-15,1 0 16,-25 25-16,50-1 0,-25 1 16,-1 0-16,-24 0 0,0 0 15,0-1-15,0 1 16,-24-25-16,-1 25 15,25 0-15,-25-25 0,0 0 16,0 25-16,1-25 16,-1 0-16,25 24 0</inkml:trace>
  <inkml:trace contextRef="#ctx0" brushRef="#br0" timeOffset="204080.4295">26095 12973 0,'24'0'47,"-24"-25"-31,25 25-16,0 0 0,-25-25 15,25 25-15,-25-25 16,25 25-16,-25-24 0,24 24 16,-24-50-16,25 25 15,-25 0-15,25 1 16,0-26-16,0 25 15,-25-24-15,0 24 0,24 0 16,1-25-16,-25 26 0,0-1 0,25-25 16,-25 25-16,0 1 15,25-26-15,-25 25 0,25 0 0,-25 1 16,0-1-16,0 0 16,0-25-16,0 25 0,0-24 0,0 24 15,0 0-15,0-24 0,0 24 16,0 0-16,0 0 0,0 0 15,0 1-15,0-26 0,0 25 16,0 0-16,0 1 0,0-1 16,-25-25-16,25 25 0,0 1 15,0-1-15,0 0 0,0 0 16,0-24-16,0 24 0,-25 0 0,25-25 16,0 26-16,0-26 0,0 25 15,0 0-15,0 1 0,0-1 16,0 0-16,25 0 0,-25 0 15,0 0-15,0 1 0,0-1 16,25-25-16,-25 25 0,0 1 16,0-1-16,0 0 0,0 0 15,24-24-15,-24 24 0,0 0 16,0 0-16,0 0 0,0 1 16,25-1-16,-25 0 0,0 0 15,0 0-15,25 1 0,-25-1 16,0 0-16,25-25 15,-25 26-15,25-26 0,-25 25 0,0 0 16,24 1-16,1-26 16,-25 25-16,25 25 0,-25-25 15,25 1-15,0-26 16,-25 25-16,24 25 0,-24-25 16,25 1-16,0-26 0,-25 25 15,25 25-15,0-25 0,-25 0 16,24 25-16,1-24 0,-25-1 15,25 25-15,0-25 0,24 0 16,-24 25-16,0-25 16,0 25-16,0-24 0,0-1 15,24 25-15,-49-25 16,25 25-16,0-25 0,24 0 16,-24 25-16,-25-24 0,25 24 0,0-25 15,24 0-15,-24 0 16,0 25-1,0-25-15,24 25 0,-24-24 0,0 24 16,0 0-16,0 0 16,24-25-16,-24 25 0,0-25 15,0 25-15,-1 0 0,26 0 0,0-25 16,-26 25-16,1 0 0,0 0 16,0 0-16,49 0 0,-49 0 15,0 0-15,25 0 16,-26 0-16,51 0 0,-50 0 0,24 0 15,-24 0-15,25 0 0,-26 0 16,51 0-16,-50 0 0,24 0 16,-24 0-16,0 0 0,24 25 15,-24-25-15,0 0 0,0 0 16,0 0-16,-1 25 0,51-25 16,-50 25-16,24-25 0,-24 24 0,0-24 15,49 25-15,-49 0 0,0-25 16,0 25-16,0-25 0,-1 25 15,1-1-15,0-24 16,-25 25-16,25-25 0,0 25 16,-1 0-16,1 0 0,0-1 15,0 1-15,0 0 16,-1 0-16,-24 0 0,25-25 16,-25 24-16,25 1 0,0 0 15,-25 0-15,25-25 0,-25 25 16,24 0-16,-24-1 0,25 1 0,-25 0 15,0 0-15,0 0 16,0-1-16,0 1 0,0 0 16,25-25-16,-25 25 0,0 0 15,0-1-15,25 1 0,-25 0 16,0 0-16,0 0 16,0-1-16,25 1 0,-25 0 0,0 0 15,24 0-15,-24 24 0,25-24 16,-25 0-16,0 0 0,0-1 15,25 26-15,-25-25 0,25 0 16,-25-1-16,0 1 0,25 25 16,-25-1-16,0-24 0,0 0 0,0 0 15,0 0-15,0 24 0,0-24 16,0 0-16,0 0 0,0 0 16,0-1-16,0 26 0,0-25 15,0 0-15,0-1 0,0 1 16,0 25-16,0-25 0,0-1 15,0 1-15,0 0 0,0 0 16,0 24-16,0-24 0,0 0 0,0 0 16,0 0-16,0 24 15,0-24-15,0 0 0,0 0 16,0-1-16,0 1 0,0 25 0,0-25 16,0-1-16,0 1 0,0 0 15,0 0-15,0 0 0,0-1 16,0 1-16,0 0 15,0 0-15,0 0 0,0 0 16,0-1-16,0 1 16,0 0-16,0 0 15,24 0-15,1-1 16,-25 1-16,0 0 0,25-25 16,-25 25-16,25 0 15,-25-1 1,25-24-16,-25 25 0,24-25 15,-24 25-15,25 0 16,0-25-16,-25 25 16,25-1-1,-25 1-15,25-25 16,-25 25-16,24-25 16,-24 25-1,25-25-15,-25 25 16,25-25-16,0 0 15,-25 24-15,25-24 16,-25 25-16,24-25 0,1 0 16,0 0-16,0 25 15,0-25 1,0 0-16,-1 0 16,1 0-1,0 0 1,0 0-1,0 0 1,-1-25 15,-24 0-31,0 1 16,0-1-16,0 0 0,0 0 16,-24 25-16,24-25 15,-25 1 1,0 24-1,50 0 17,-25 24-17,25 1 1,-25 0-16,24-25 0,-24 25 16,25-25-16,-25 25 0,0-1 15,0 1-15,-25-25 16,25 25-1,-24-25-15,-1 0 16</inkml:trace>
  <inkml:trace contextRef="#ctx0" brushRef="#br0" timeOffset="206179.1063">30931 12973 0,'25'0'0,"0"0"31,-25-25-15,25 25-16,0 0 15,-1-25 1,1 25-16,0 0 16,0-25-16,0 1 15,-1 24 1,-24-25-16,25 0 0,0 25 15,0-25-15,0 25 16,-25-25-16,25 1 0,-1-1 16,-24 0-16,25 0 15,0 25-15,0-25 0,0 1 16,-1-1-16,1 0 16,0 0-16,-25 0 0,25 1 0,0-26 15,-1 25-15,1 0 16,-25 1-16,25-26 15,0 50-15,-25-25 16,0 0-16,25 25 0,-25-49 16,24 49-16,-24-25 0,25 0 15,0 0-15,0 0 0,-25 1 16,25-1-16,-25 0 16,24 0-16,1 0 0,0 1 15,-25-1-15,25 0 0,0 0 16,-25 0-16,49-24 0,-49 24 15,25 0-15,0-24 0,0 24 0,-1-25 16,1 25-16,0 1 0,-25-1 16,25 0-16,-25-25 0,25 1 15,-1 24-15,-24 0 0,0 0 16,25 1-16,0-26 0,-25 25 16,0-24-16,25 24 0,-25 0 0,0 0 15,25-25-15,-25 26 0,25 24 16,-25-25-16,24 0 0,-24 0 15,25 0-15,-25 1 16,25 24-16,-25-25 0,0 0 16,0 0-16,0 0 0,25 1 15,-25-1-15,0 0 0,0 0 16,0 0-16,0 1 16,0-1-16,0 0 15,25 0 1,-25 0-16,0 1 0,0-1 15,0 0-15,0 0 16,0 0-16,0 1 0,0-1 16,0 0-16,-25 25 0,25-50 15,0 26-15,0-1 0,0 0 16,-25 0-16,25-24 16,0 24-16,0 0 0,0 0 0,0 0 15,0-24-15,0 24 0,0 0 16,0 0-16,0 0 0,0 1 15,0-26-15,0 25 0,0 0 16,0 1-16,0-1 0,0-50 16,0 51-16,0-1 0,-25-25 0,25 25 15,0 1-15,0-51 16,-25 26-16,25 24 0,0-25 16,0 25-16,0-49 0,-24 49 15,24-24-15,0 24 0,0 0 16,0-25-16,0 1 0,-25 24 0,25-25 15,0 25-15,0-24 0,0-1 16,0 1-16,0 24 0,0 0 16,-25-25-16,25 26 0,0-26 15,0 0-15,0 26 0,0-1 16,0-25-16,0 1 0,0 24 16,0 0-16,0-25 0,0 26 15,0-1-15,-25-25 0,25 25 16,0 1-16,-25-26 0,25 25 0,-25-24 15,25 24-15,0 0 16,0 0-16,-24 0 0,24 0 0,0-24 16,0 24-16,-25 0 0,25 0 15,-25-24-15,25 24 16,0 0 0,0 0-16,0 1 93,-25 24-93,25-25 16,0 0-16,-25 0 0,25 0 16,-24 25-16,24-24 0,0-1 15,-25 0-15,25 0 0,-25 0 16,0 1-16,25-1 15,0 0-15,-25 0 0,25 0 16,-24 1-16,24-26 16,-25 25-16,0 0 0,25 1 15,0-1-15,-25 0 0,25 0 16,-25 25-16,25-25 16,-24 1-16,24-1 15,0 0 1,-25 25-16,25-25 0,-25 0 31,0 25-15,25-24-16,-25-1 15,25 0-15,-24 0 16,-1 0-16,25 0 16,-25 25-16,0-24 0,25-1 15,-25 0-15,1 0 0,-1 25 16,25-25-16,-25 1 15,0-1 1,25 0-16,-25 0 16,25 0 15,-24 25-31,24-24 16,-25-1-1,25 0-15,-25 0 16,25 0-16,-25 25 15,25-24-15,-25-1 16,25 0-16,0 0 16,-24 0-1,24 1-15,-25-1 16,50 25 125</inkml:trace>
  <inkml:trace contextRef="#ctx0" brushRef="#br0" timeOffset="211116.7856">31328 6350 0,'0'-25'31,"-24"25"31,-1 0-15,25-25-31,-25 25-1,25-24 32,-25 24-31,0 0 0,25-25-16,-25 25 15,1 0 1,-1 0-1,25-25 1,-25 25-16,0 0 16,0 0-1,1 0-15,-1 0 16,0-25 0,0 25-16,0 0 15,1 0-15,-1 0 16,0 0-16,25-25 0,-25 25 15,0 0-15,1 0 16,-1 0-16,0-24 16,0 24-1,0 0-15,1 0 16,-1 0-16,0 0 16,0 0-1,0 0 1,1 0-1,-1 0-15,0 0 16,0 0 31,0 0-31,1 0-1,-1 0 16,0 0-15,0 0 0,0 0-1,1 0 1,-1 0 0,0 0-1,0 0 1,0 0-16,0 0 15,1 0-15,-1 0 16,0 0 0,0 0-16,0 0 15,1-25 1,-1 25 0,0 0-16,0 0 15,0-25-15,1 25 16,-1 0-16,0 0 15,0 0 1,0 0-16,1 0 16,-1 0-1,0 0-15,25-25 0,-25 25 16,0 0 0,1 0-16,-1 0 15,0 0 1,0 0-1,25-25-15,-25 25 16,1 0-16,-1 0 16,0 0-1,0 0-15,0 0 16,1 0-16,-1-24 16,0 24-16,0 0 15,0 0-15,1 0 0,-1 0 16,0-25-1,0 25-15,0 0 0,1 0 16,-1 0-16,0 0 16,0 0-16,0 0 15,0 0-15,1 0 0,-1-25 16,0 25-16,0 0 0,0 0 16,1 0-16,-1 0 15,0 0-15,0 0 16,0 0-16,1 0 15,-1 0-15,0-25 16,-25 25-16,26 0 0,-1 0 16,0 0-1,-25 0-15,26 0 0,-1 0 16,0 0 0,0 0-16,0 0 0,1 0 0,-1 0 15,0 0-15,0 0 16,0 0-16,1 0 15,-1 0-15,0-25 0,0 25 16,0 0-16,1 0 0,-1 0 16,0 0-16,0 0 0,0 0 15,0 0-15,1 0 0,-26 0 16,25 0-16,0 0 16,1 0-1,-1 0-15,0 0 0,0 0 16,0 0-16,1 0 15,-1 0-15,0 0 0,-25 0 16,26 0 0,-1 0-16,0 0 15,0 0-15,25-24 0,-25 24 16,1 0-16,-1 0 16,0 0-16,0 0 15,0 0-15,1 0 0,-1 0 16,0 0-16,0 0 15,0 0-15,1 0 0,-1 0 16,0 0-16,0 0 16,0 0-16,1 0 15,-1 0 1,0 0-16,0 0 16,0 0-16,0 0 15,1 0-15,-1 0 16,0 0-16,0 0 15,0 0-15,1 0 0,-1 0 16,0 0-16,0 0 16,0 0-1,1 0-15,-1 0 0,0 0 16,0 0-16,0 0 16,1 0-16,-1 0 15,0 0-15,0 24 16,0-24-16,1 0 15,-1 0-15,0 0 0,0 0 16,0 0-16,1 0 16,-26 0-16,25 25 0,0-25 15,1 0-15,-1 0 16,0 0 0,0 0-16,0 0 15,1 0 1,-1 0-1,0 0 1,25-25 15,25 25-31,0-24 16,-1-1 0,1 25-16,0-25 0,0 25 15,-25-25 1,25 25-16,-50 0 31,0 25-15,0-25-16,0 0 15,1 0-15,-1 25 16,0 0-16,0-25 16,25 24-16,-25-24 0,1 25 15,24 0-15,0 0 16,24 0-16,1-25 15,0 24-15,0-24 16,0 0-16,74 25 16,-74-25-16,-1 0 0,26 0 15</inkml:trace>
  <inkml:trace contextRef="#ctx0" brushRef="#br0" timeOffset="212331.8115">23068 5804 0,'0'0'0,"-24"0"15,24-25 1,0 1 0,0-1-1,24 25-15,-24-25 0,25 25 16,-25 25 15,0 0-15,0-1-16,0 1 15,0 0-15,0 0 16,0 25-16,0-26 16,0 1-16,0 0 15,0-50 16,0 0-15,25-24-16,-25 24 0,25 0 16,-25 0-16,25 0 15,-25 1-15,24-26 0,1 50 16,-25-25-16,25 0 0,0 25 16,-25-24-16,25 24 0,-1 0 15,-24 24 1,25 1-16,-25 0 0,0 0 15,0 24 1,0-24-16,0 0 0,25-25 16,-25 25-16,0 0 0,25-25 31,0 0-15,-25-25-16,24 25 15,26-25-15,-25 0 0,-25 0 16,25 1-16,-1 24 0,1-50 15,0 50-15,-25-25 0,25 25 16,-25 25 0,0 0-1,0 0-15,0-1 16,0 1-16,0 0 16,0 0-16,0 0 15,0 0 1,25-25-1,-1 0 1,1 0-16</inkml:trace>
  <inkml:trace contextRef="#ctx0" brushRef="#br0" timeOffset="213277.6905">23837 5829 0,'25'0'31,"0"-25"-15,0 25-16,0 0 16,-25-25-1,24 1-15,1-1 16,-25 0 0,0 0-1,-25 25-15,1 0 16,-1 25-1,0 0 1,25 0-16,0-1 16,-25-24-16,25 25 0,0 0 15,0 0-15,50-25 16,-25 0 0,-1 0-16,1 0 15,0-25-15,0 25 0,0-25 16,-1 0-16,1 25 0,-25-24 0,25-1 15,0 0-15,0 25 0,-25-25 16,0 0-16,24 25 16,-24-24-1,0 48 17,0 1-32,0 0 15,0 0-15,0 0 16,0-1-1,25-24-15,-25 25 16,0 0-16,0 0 16,-25-25-1,1 25-15,-1-25 32,25-25-17,0 0 1,0 0-16,49 0 15,-24 25 1,0-24-16,0 24 0,0 0 16,-1 0-16,26-25 15,-25 25-15,0-25 0,-1 25 16,1 0-16,0 0 0,0-25 0,-25 0 31,-25 25-31,0 0 0,0 0 16,1 0-16,-1 0 15,0 0-15,0 25 0,0 0 16,25 0 0,25-25-1,-25 25-15,50-25 16,-25 24-16,-1-24 0,1 25 16,0 0-1,-25 0-15,0 0 16,-25-25-1,0 0 1,1 0-16,-1 0 16,0 0-1,25-25 1,25 0 0</inkml:trace>
  <inkml:trace contextRef="#ctx0" brushRef="#br0" timeOffset="214128.1615">24780 5779 0,'0'0'16,"0"-24"-16,25 24 0,-25-25 0,0 0 15,-25 25 1,0 0-16,0 0 16,0 0-16,1 0 15,-26 25-15,25-25 0,0 0 16,25 25-16,-24-1 0,24 1 15,24-25 1,1 25-16,0-25 16,0 0-16,0 0 15,-1 0-15,1 0 0,25-25 0,-25 0 16,-1 1-16,1 24 16,-25-25-16,-49 25 31,49 25-31,-25-25 15,25 24-15,-25-24 0,25 25 16,0 0-16,25-25 16,0 0-1,-1 0-15,1 0 0,0 0 16,0 0-16,0-25 16,0 25-16,24-25 15,-49 1-15,0-1 16,0 0-16,-25 25 15,1 0-15,-1 0 16,0 0 0,25 25-16,0 0 15,0-1 1,0 1-16,25 0 0,-25 0 16,0 0-16,0 0 15,25-1-15,-25 1 16,0 0-16,0 0 0,0 0 15,0-1-15,-25-24 16,25 25-16,0-50 31,0 1-15,0-1-16,25 25 0,-25-25 16,24 25-16,1-25 0,25-24 15,-25 49-15,-1-25 0,1 0 16,0 25-16,25-25 0,-50 0 15,24 0-15,1 25 16,0-24-16,-25-1 0,25 0 16,-25 0-1,-50 25-15,25 0 16,1 0-16,-1 0 16,0 25-16,0 0 0,25 0 15,0-1-15,0 26 16,25-25-1,-25 0-15,25-25 0,24 25 16,-24-25-16,-25 24 0,25-24 0,0 0 16,0 0-16,-1 0 15,-24-24-15,0-1 16</inkml:trace>
  <inkml:trace contextRef="#ctx0" brushRef="#br0" timeOffset="215227.6677">25400 5581 0,'0'0'0,"25"-25"16,-25 0 15,-50 1-15,50-1-16,-25 25 15,1-25-15,-1 0 0,0 0 16,0 25-16,0-24 0,1-1 16,-26 0-16,0 0 0,26 25 15,-1-25-15,-25 25 0,25-24 0,-49-1 16,24 25-16,1 0 0,-1-25 15,25 25-15,-74 0 0,49 0 16,1-25-16,-1 25 0,1 0 16,-1 0-16,-24 0 0,24 0 15,25 0-15,-24 0 0,-1 0 16,-24 0-16,49 0 0,-25 0 16,25 25-16,-24-25 0,-1 0 15,-49 0-15,49 0 0,1 0 16,-1 0-16,0 0 0,-24 25 15,24-25-15,1 0 0,24 25 0,-25-25 16,26 0-16,-51 24 16,50-24-16,1 25 0,-1-25 0,0 25 15,-25 0-15,26-25 0,-1 25 16,-25-25-16,25 24 0,1 1 16,-26 0-16,25 0 0,0 0 15,1-25-15,24 24 0,-50 1 16,25 0-16,25 0 0,-25 0 15,0-25-15,25 24 0,-24 26 16,-1-25-16,25 0 16,0 24-16,0-24 0,25 0 15,-25 0-15,24 0 16,1 24-16,0-49 0,0 25 16,-25 0-16,25 0 0,24-1 15,-24 1-15,0-25 0,-25 25 16,25-25-16,0 25 0,24 0 15,-24-25-15,25 24 0,-26 1 16,1-25-16,25 25 0,-25 0 16,-1-25-16,26 0 0,-25 25 15,24-25-15,26 24 0,-50 1 16,24-25-16,1 0 0,-25 25 16,74-25-16,-50 25 0,-24-25 0,25 25 15,-1-25-15,-24 0 0,75 24 16,-76-24-16,26 0 0,-25 0 15,24 0-15,1 0 0,-25 0 16,24 25-16,-24-25 0,0 0 16,0 0-16,49 0 0,-49-25 15,25 25-15,-26 0 0,26-24 16,24 24-16,-49 0 0,25 0 16,-1-25-16,-24 25 0,25 0 15,-1 0-15,-24 0 0,0-25 16,0 25-16,0 0 0,0 0 0,-1 0 15,1-25-15,0 25 0,0 0 16,0-25-16,24 1 16,-24 24-16,0-25 0,0 25 15,-1-25-15,51 0 0,-50 0 0,-1 25 16,1-24-16,0-1 16,25-25-16,-26 50 0,-24-25 15,25 1-15,0-1 0,0 0 16,-25 0-16,0 0 0,25 25 15,-25-24-15,0-1 16,-25 0-16,-25 25 16</inkml:trace>
  <inkml:trace contextRef="#ctx0" brushRef="#br0" timeOffset="224951.7923">5779 9723 0,'0'-24'16,"0"-1"15,-24 25 1,-1 25-17,0-25-15,25 24 16,-25-24-16,0 25 0,1-25 15,-1 25-15,0-25 0,-25 25 16,26-25-16,-1 25 0,0-25 0,-49 24 16,24 1-16,0 0 0,26-25 15,-26 25-15,-24 0 0,24-1 16,25-24-16,-24 25 0,24-25 16,0 25-16,-25-25 0,26 0 15,24 25-15,-25-25 0,0 0 16,25-25-1</inkml:trace>
  <inkml:trace contextRef="#ctx0" brushRef="#br0" timeOffset="225182.3655">5035 9823 0,'0'0'0,"0"-25"15,-24 25 1,-26 0-16,25 25 15,0-1-15,-24 26 0,24-25 16,0 0-16,0-1 0,25 1 0,-25 0 16,1 25-16,24-25 0,0-1 15,0 1-15,0 0 0,0 0 16,24 0-16,1-1 0,0-24 16,0 25-16,0-25 15,49 25-15,-49-25 0,0 0 0,0 0 16,-1 0-16</inkml:trace>
  <inkml:trace contextRef="#ctx0" brushRef="#br0" timeOffset="226200.0679">1191 9996 0,'-25'0'0,"0"25"16,25 0-1,0 0-15,-25 24 16,25-24-16,0 0 16,0 0-16,0 24 0,0 1 15,0-25-15,-25 0 0,25 24 0,0-24 16,0 0-16,0 0 0,-24-1 15,24 1-15,0-50 32,0 1-17,0-26-15,0 25 0,0 0 16,0-24-16,0-1 0,0 25 16,0-49-16,0 24 0,0 26 15,24-1-15,-24 0 0,50 0 16,-25 0-16,0 25 15,24 0-15,-24 25 0,-25 0 16,25 0-16,-25 0 16,0-1-16,0 1 0,-25 0 15,0 25-15,0-50 16,1 24-16,24 1 0,-25-25 16,0 25-16,0-25 15,25-25 1,-25 0-16,25 1 0,25-1 15,-25 0-15</inkml:trace>
  <inkml:trace contextRef="#ctx0" brushRef="#br0" timeOffset="226949.1313">1414 9798 0,'0'-25'15,"0"50"-15,25-75 0,-25 25 16,0 75-1,0-25 1,0 0-16,0-1 16,0 26-16,0-25 0,0 24 15,0-24-15,0 0 0,-25 0 16,25 25-16,0-26 0,0 1 16,0 0-16,25-25 31,-25-25-31,24-24 0,1 49 15,-25-25-15,0 0 0,25 25 16,-25-25-16,25 25 0,-25-25 16,0 50-1,0 0 1,0 0-16,0 0 16,0-1-16,0 1 0,0 0 15,0 0 1,25-25-16,-1 0 15,1-25-15,0-25 16,0 26-16,-25-1 16,25 0-16,-25 0 15,0 50 17,0 25-17,0-26-15,0 1 16,0 0-1,25-50 17,-1 0-32,1 1 0,-25-1 0,25 0 15,-25 0-15,25 0 0,-25 0 16,25 25-16,-25-24 16,0 48-1,0 1 1,24 25-16,-24-25 0,0 0 15,0-1-15,25 1 0,-25 0 16,0 49-16,0-24 0,0-25 16,0 0-16,-25 24 0,25-24 15,-24 25-15,-1-26 0,0 1 16,25 0-16,-25-25 0,0 25 0,1-25 16,-1 0-16,25-25 15,0-25-15,0 26 16,0-1-16,25-25 15,-25 25-15,24-24 0</inkml:trace>
  <inkml:trace contextRef="#ctx0" brushRef="#br0" timeOffset="227264.4226">2009 9971 0,'0'0'0,"25"-24"0,-25-1 16,25 25-16,-25-25 0,0 0 15,-25 25 1,0 25-16,0 0 15,1 0 1,24-1-16,-25 1 16,25 0-16,0 0 0,0 0 15,25-25-15,-1 0 16,1 0-16,0 0 0,0 25 16,0-25-1,-25 24-15,0 1 16,-25 0-1,0 0 1,0-25-16,25 25 0,-25-25 16,25 24-16,0-48 31,25-26-31</inkml:trace>
  <inkml:trace contextRef="#ctx0" brushRef="#br0" timeOffset="227410.4071">2183 9996 0,'0'0'0,"0"25"32,0 0-32,0 0 15,25-25-15,-25 25 16,0-1-16</inkml:trace>
  <inkml:trace contextRef="#ctx0" brushRef="#br0" timeOffset="227536.0485">2158 9847 0,'0'0'0,"0"-24"0,0 48 47,0 1-32,25-25-15</inkml:trace>
  <inkml:trace contextRef="#ctx0" brushRef="#br0" timeOffset="228082.1099">2456 9897 0,'0'-25'0,"-25"50"62,0 0-62,0-25 0,25 25 0,-25-25 16,25 24-16,0 1 0,-24 0 16,24 0-16,24 0 15,1-25 1,0 0-16,0 0 16,0 0-16,24-25 0,1 0 15,-25 0-15,-1 0 0,1 25 16,0-24-16,0-26 0,0 50 0,-25-25 15,0 0-15,-25 25 32,-25 0-32,50 25 0,-49 0 15,49 0-15,-25-25 0,25 25 16,0-1-16,0 1 16,25-25-16,-1 0 15,26-25-15,-25 1 16,0 24-16,-25-25 15,25 25-15,-25-25 0,0 50 32,0 0-17,0-1-15,0 26 16,0-25 0,0 0-16,24-25 15,1-25 1,0 25-16,-25-25 0,25-25 15,-25 1-15,25 24 16,-25 0-16</inkml:trace>
  <inkml:trace contextRef="#ctx0" brushRef="#br0" timeOffset="228261.7972">2902 9624 0,'0'0'15,"25"-25"-15,-25 1 0,0-26 0,25 50 0,-25-25 16,0 50 15,0 0-31,-25 0 16,25 24-16,0 1 0,-25-25 0,25-1 15,0 26-15,0-25 0,0 24 16,0 1-16,25-50 0,-25 25 16,25 0-16,0-1 0,-1 1 15,1-25 1,0 0-16</inkml:trace>
  <inkml:trace contextRef="#ctx0" brushRef="#br0" timeOffset="229148.1951">2183 10914 0,'0'0'0,"0"-25"16,0 0-1,25 50 1,-25 25-1,0-25-15,0-1 0,24 51 16,-24-50-16,0 24 0,0 1 16,0 0-16,25 24 0,-25-49 15,0 0-15,0-1 0,0 1 16,25 0-16,-25 0 0,0-75 31,0-24-31,0 49 0,0-25 16,-25 1-16,25-1 0,-25-49 15,25 49-15,0 25 0,0-24 16,0 24-16,0-25 0,0 1 16,50 49-16,-50-25 0,25 25 15,-25-25-15,25 25 0,-1 0 16,1 0-16,0 25 0,0 25 16,-25-26-16,0 1 0,0 0 15,0 0-15,0 0 16,-25-1-16,0 1 0,25 0 0,-25-25 15,25 25-15,-24-25 16,24-25-16,0 0 16,49 0-16,-24 1 15,0-1-15,0 0 0,-25 0 16,24 25-16,1-25 0,25-24 16,-25 24-16,-25 0 15,24 0-15,-48 25 31,-1 0-31,0 0 16,25 25-16,0 0 16,0 0-16,0 0 15,25-25 1,0 0 0,-25-25-16,24 25 0,1 0 15,-25-25-15,25 25 0,0 0 31,-25 25-31,0 0 16,0-1-16,0 1 0,25 0 16,-25 0-16,25-25 15,-1 0 1,1-25 0,-25 0-16,25-24 0</inkml:trace>
  <inkml:trace contextRef="#ctx0" brushRef="#br0" timeOffset="229335.778">2877 10592 0,'0'0'0,"0"-50"0,0 0 15,25 26-15,-25-26 0,0 0 16,0 26-16,25-1 16,-25 50-1,0-1-15,0 26 0,0-25 16,0 24-16,0 26 16,0-26-16,0-24 0,0 25 0,0-1 15,25 26-15,0-26 16,-25-24-16,0 0 0,0 0 0,0 0 15,0-1-15,0 1 0</inkml:trace>
  <inkml:trace contextRef="#ctx0" brushRef="#br0" timeOffset="229788.6104">2803 10790 0,'-25'-25'0,"50"50"0,-25-50 31,25 25-31,0 0 15,-1-25-15,1 25 0,0 0 16,25-24-16,-1-1 0,-24 0 16,0 0-16,0 0 15,24-24-15,-24 24 0,-25 0 16,25 0-16,-25 1 0,25-26 16,-25 25-16,0 0 15,0 1 1,-25 24-1,25 24-15,0 1 16,0 0-16,0 0 16,0 0-16,0 49 0,0-49 0,0 0 15,0 24-15,0-24 16,0 0-16,0 49 0,0-49 16,0 0-16,25-25 0,-25 25 0,24-1 15,1-24-15,0-24 16,0-26-1,0 25-15,-25 0 0,24 1 16,-24-1-16,25 0 0,0 0 16,0 25-1,-25 25-15,0 0 16,25-25-16,-25 25 16,24-1-16,1-24 15,0 0-15</inkml:trace>
  <inkml:trace contextRef="#ctx0" brushRef="#br0" timeOffset="232016.1171">3200 9302 0,'25'-25'0,"-25"0"16,24 0 0,26 25-1,-25 0 1,0 0-16,-1 0 0,26 0 0,0 0 16,-26 0-16,1 25 0,0-25 15,-25 25-15,25-25 0,-25 50 16,0-26-16,-25 1 15,25 0-15,-50 49 0,26-49 16,-1 0-16,25 0 16,-25 0-16,25-1 0,0 1 15,25-25-15,0 0 0,24 0 16,-24 25-16,0-25 0,0 0 16,-1 0-16,1 25 0,50 0 15,-50-25-15,-1 24 0,1 1 16,0-25-16,0 50 0,0-25 15,-25-1-15,0 1 0,0 0 16,0 0-16,-25 24 0,25-24 16,-25 0-16,25 0 0,-25 25 15,25-26 1,25-24 0,25 0-16,-26 0 0,1 0 15,0 0-15,25 0 0,-26 0 16,1 0-16,0 0 0,0 0 15,0 25-15,-1 0 0,1 0 16,-25 0-16,0-1 0,0 1 16,-25 50-16,1-51 0,24 1 15,-25 0-15,25 0 0,-25 0 16,0-1-16,25 1 0,0 0 16,25-25-1,0 0 1,0 0-16,-1 0 0,1 0 15,0 25-15,0 0 16,-25-1-16,0 1 16,0 0-16,0 0 0,-50 0 15,25 24-15,1-24 0,24 25 16,-25-26-16,25 1 0,-25 25 16,25-25-16,-25-1 0,25 1 15,0 0-15,0 0 16,25 0-16,0-25 15,-25 24-15,25-24 16,-25 25-16,0 0 0,0 25 16,-25-25-16,25-1 15,-25 1-15,0 0 16,-24 49-16,24-49 0,-25 0 0,25-25 16,-24 25-16,-1 0 0,-49-1 15,24-24-15,26 0 0,-1 0 16,1 0-16,-51-24 0,51-1 15,-1 25-15,25-25 0,1 25 16,-1-25-16,0 25 0,25 25 31,0 25-31,25-26 0,-25 1 16,0 0-16,0 25 0,0-26 0,0 51 16,-50-26-16,50 1 0,-25-25 15,-24 24-15,-1 1 0,1-25 16,-1 0-16,0-1 0,-24 1 15,-50 0-15,49-25 0,1 0 16,0 0-16,-1 0 0,1-25 0,-50 0 16,74 1-16,-24-1 15,49 25-15,-25-25 0,-24-25 0,49 26 16,0-1-16,1 25 16,24-25-16,-25 25 15,25 25 1,-25 24-16,0-49 0,0 25 15,25 0-15,-24 0 16,-26 0-16,0-1 0,25 1 0,-24 0 16,24-25-16,-25 0 0,-24 0 15,49 0-15,-24-25 0,24 0 16,-25 1-16,1-1 0,-26-50 0,26 51 16,-1-26-16,25 0 15,-24 1-15,-1-50 0,50 49 16,-25 25-16,25-24 0,0 24 15,0-25-15,50 25 0,-25 1 0,-1-1 16,26 25-16,-25 0 0,0 0 16,-1 0-16,-24 25 0,0-1 15,-24 1 1,-1 0-16,0-25 0,0 25 16,-24-25-16,24 0 15,0 0-15,0-25 0,0 25 0,-24-50 16,24 26-16,0-1 15,-49-50-15,49 26 0,0 24 16,0-25-16,-24-49 16,24 0-16,25 49 0,-25-24 15,25-1-15,0 26 0,25-1 16,0 1-16,0 24 16,-1 25-16,-24-25 15,0 50 1,0 0-1,-24-1 1,-1-24 15,25-24-31,-25-1 0,0-25 16,25 25-16,0 1 0,-25-1 16,25-74-16,0 49 0,0 25 0,0-24 15,25-26-15,-25 26 0,50 24 16,-50-25-16,49 0 0,-24 26 15,0-1-15,0 0 0,49 0 16,-49 0-16,25 25 0,-26-24 16,26-1-16,24 0 0,-49 25 15,0 0-15,0-25 0,0 25 16,-50 0 15,25-25-15,0 1-16,0-1 15,0-25-15,0 25 0,25-24 0,-25 24 16,49 0-16,1-49 0,-25 49 16,-1 0-16,1 0 0,25 1 15,-25-1-15,49 0 0,-24 25 16,-1 0-16,1 0 0,24-25 16,26 25-16,-51 0 0,-24 0 15,25 0-15,-26 25 0,1-25 0,0 25 16,-25 0-16,0-1 15,-25-24 1,0 25-16,1-25 16,24-25-16,0 1 15,0-1-15,24 0 0,1 0 16,25-24-16,-1 24 0,-24 0 16,25 0-16,-1 0 0,1 1 15,24-1-15,-24 0 16,0 25-16,-1 0 0,1 0 0,24 0 15,-49 25-15,0-25 0,0 25 0,-1-25 16,-24 24-16,50 1 16,-25 0-16,-25 0 15,25 0-15,-25-1 16,0 1 0</inkml:trace>
  <inkml:trace contextRef="#ctx0" brushRef="#br0" timeOffset="261982.1332">14064 4266 0,'0'-24'16,"0"-1"-1,0 0 1,0 0 0,25 25-16,-25-25 15,-25 75 63,25-25-62,0 0-16,0-1 16,-25 26-16,25-25 0,0 0 15,0-1-15,0 1 0,-24 0 16,24 49-16,0-49 0,0 0 0,0 0 16,0 0-16,0 24 0,-25-24 15,25 0-15,0 0 16,25-50 15,-1 25-15,-24-25-16</inkml:trace>
  <inkml:trace contextRef="#ctx0" brushRef="#br0" timeOffset="262717.997">14238 4490 0,'0'24'47,"-25"-24"-47,25 25 0,0 0 16,0 0-16,0 0 15,0-1-15,0 1 16,25 0-1,0-25-15,-1 25 0,1-25 16,0 0-16,0-25 16,-25 0-16,25 25 0,-25-25 15,0 1-15,0-1 0,0 0 16,0 0-16,-25 0 16,0 1-16,0 24 15,25 24 32,25-24-47,25 0 16,-25 0-16,24 0 15,-24 0-15,0 0 0,0 0 16,-1 0-16,26-24 16,-50-1-16,25 25 15,-25-25-15,-25 25 31,-25 0-15,26 25 0,24 0-1,-25-25-15,25 24 16,25-24 0,-1 0-16,1 0 15,-25 25 1,25-25-16,-25 25 15,0 0-15,0 0 0,0-1 16,0 1-16,0 25 0,0-25 16,-25-1-16,25 1 0,0 0 15,0 0-15,-25 0 0,25 0 16,-24-25-16,24 24 0,-25-24 0,0 0 16,0 0-1,0-24 1,25-1-16,0 0 15,25 0-15,-25 0 0,75-24 16,-75 24-16,24 0 0</inkml:trace>
  <inkml:trace contextRef="#ctx0" brushRef="#br0" timeOffset="262890.0279">14808 4490 0,'0'0'0,"0"24"31,0 1-16,-24 0-15,24 0 16,0 0-16,0-1 16,0 1-1,0-74 1</inkml:trace>
  <inkml:trace contextRef="#ctx0" brushRef="#br0" timeOffset="263022.9816">14883 4341 0,'-25'0'0,"0"-25"31,25 50-15,0 0 0</inkml:trace>
  <inkml:trace contextRef="#ctx0" brushRef="#br0" timeOffset="263312.2575">15230 4440 0,'0'-25'31,"-25"25"-16,0 0-15,1 0 16,24 25-16,-50-25 16,25 25-16,25 0 15,-25-25-15,25 24 0,-24 1 16,24 0-16,0 0 16,24 0-16,1-25 15,0 0 1,0 0-16,24 0 0</inkml:trace>
  <inkml:trace contextRef="#ctx0" brushRef="#br0" timeOffset="263581.5206">15379 4490 0,'0'0'0,"25"0"0,-25-25 15,0 0 1,-25 25-16,0 0 16,0 0-16,25 25 0,-25-25 15,25 25-15,-24-25 0,24 24 16,-25-24-16,25 25 0,49-25 31,-24 0-15,0 0-1,0 0-15,-25 25 32,0 0-32,0 0 15,0-1-15,25-24 16,0 0-1,-1-24-15</inkml:trace>
  <inkml:trace contextRef="#ctx0" brushRef="#br0" timeOffset="263786.1974">15726 4192 0,'0'0'0,"25"-25"15,-25 0-15,0 50 31,-25-25-31,25 25 0,-25 0 16,1 24-16,24-24 0,0 25 16,-25-25-16,25-1 0,0 51 15,-25-50-15,25-1 0,0 1 16,0 0-16,-25 0 0,25 24 16,0-24-16,50-25 15</inkml:trace>
  <inkml:trace contextRef="#ctx0" brushRef="#br0" timeOffset="264338.3563">16148 4415 0,'0'0'0,"25"0"0,-25 25 63,-25-25-63,25 25 0,-25 0 16,25 24-16,0-24 0,-25 0 15,25 24-15,0-24 0,0 25 16,-25-1-16,25-24 0,0 0 15,0 0-15,0 0 0,-24 0 16,24-1-16,0-48 16,0-26-1,0 25 1,0 0-16,0-49 0,24 49 16,-24-25-16,25 26 0,0-26 0,-25 0 15,50-24-15,-26 49 0,-24 0 16,25 1-16,0-1 0,0 0 15,0 0-15,-1 25 16,1 0-16,0 0 16,-25 25-16,25-25 0,-25 25 15,0 0-15,0-1 0,25 1 0,-25 0 16,0 0-16,-50-25 16,50 25-16,-50-1 0,26-24 15,-1 0-15,0 0 16,0 0-16,25-24 0,0-1 15,0 0 1,25 0-16</inkml:trace>
  <inkml:trace contextRef="#ctx0" brushRef="#br0" timeOffset="264853.605">16545 4341 0,'0'0'0,"25"0"0,-50 0 46,0 0-30,0 49 0,0-49-16,25 25 15,0 0 1,25-25-16,0 0 16,0 0-16,0-25 15,-1 25-15,-24-25 0,25 25 16,-25-24-16,0 48 31,-25 1-31,25 0 16,-24 0-16,24 0 15,0-1-15,0 1 16,24-25 0,26-25-16,-25 25 15,0-24-15,-25-1 0,24 0 16,51-25-16,-50 50 0,-25-24 15,24-1-15,1 0 0,0 0 16,0 0-16,0 1 16,-25 48 15,0 1-15,-25-25-16,25 25 0,-25 0 15,25 0-15,0 24 16,-25-24-16,0 0 0,25 0 0,0-1 15,-24 26-15,24-25 0,0 0 16,0-1-16</inkml:trace>
  <inkml:trace contextRef="#ctx0" brushRef="#br0" timeOffset="265327.9105">16718 4440 0,'0'0'0,"25"0"47,25 0-47,-25 0 16,-1-25-16,26 25 0,-25 0 15,0 0-15,24-25 0,1 25 16,-25-24-16,-1 24 0,1-25 16,25 0-16,-25 25 0,-25-25 15,24 0-15,1 1 16,-25-1-16,0 0 0,-25 25 31,25 25-15,-24 0-1,-1-1-15,25 1 0,-25 25 16,25-25-16,-25 24 0,25-24 16,0 0-16,0 0 0,-25-1 15,25 1-15,0 0 16,25-25-16,25-50 15,-25 50-15,-25-24 16,24 24-16,1-25 0,0 0 16,0 0-16,0 25 0,-25 25 47,0 0-47,0 0 15,0-1-15,0 1 16,24-25-16,1 0 15</inkml:trace>
  <inkml:trace contextRef="#ctx0" brushRef="#br0" timeOffset="267882.6064">17611 3845 0,'0'0'0,"-24"0"16,24-25-16,24 25 31,1 25-15,0-25-16,0 25 15,0-1-15,-1-24 0,-24 25 0,25-25 16,0 25-16,-25 0 16,0 0-16,25-1 0,-25 1 15,-25 0-15,-25 0 16,26 0 0,-1-25-16,0 24 0,0 1 15,25 0 1,25 0-1,25 0 1,-26-1-16,1 1 0,-25 0 16,25-25-16,0 50 0,-25-26 15,25-24-15,-25 25 0,0 0 16,0 25-16,-25-50 16,25 24-16,-25-24 0,25 25 15,-25 0-15,0-25 0,1 25 16,24 0 31,0-1-16,0 1-31,0 0 16,0 0-16,24 24 0,-24-24 15,0 0-15,0 0 0,0 0 16,0 24-16,-24-24 15,-26-25-15,25 25 16,-24-25-16,-1 0 0,25 0 0,0 0 16,0 0-16,-24-25 0,24 0 15,0 1 1,25-1-16,0 50 47,0 24-32,0-24 1,0 0-16,0 0 0,-25-1 16,1 1-16,24 0 0,-25 0 15,0 0-15,-49-1 16,49-24-16,0 25 0,-25-25 16,26 0-16,-76 0 0,76 0 15,-26-25-15,25 25 0,-24-24 16,24 24-16,-25-25 0,25 0 15,1 25-15,24-25 0,-25 25 0,0-25 16,0 25 0,0 25-1,25 0-15,-24-25 16,24 25-16,-50 0 0,50-1 16,-25 1-16,0-25 0,1 25 15,-1 0-15,-50 0 0,26-25 16,24 24-16,-25-24 0,25 0 0,-49 0 15,24 0-15,26 0 16,-1-24-16,0 24 0,-25-25 16,26 0-16,-1 25 0,25-25 0,-25 25 15,0 25 32,0 0-31,1 0-16,-1-1 0,0-24 15,0 25-15,-24-25 0,-26 25 16,1 0-16,-1-25 0,26 0 16,-1 0-16,25 0 15,-24-25-15,-1 25 0,0-50 16,1 26-16,24-1 0,25 0 16,-25 25-16,0-50 0,25 26 15,0 48 16,-24 1-15,-1 0-16,0-25 0,0 25 16,0 0-16,1-25 0,-51 24 15,50 1-15,-24-25 0,24 0 16,-25 0-16,-49 0 0,50-25 16,-26 25-16,50-24 0,-49-1 15,24 0-15,-24-25 0,49 26 16,-25-1-16,26 0 0,-1 0 0,0 0 15,25 1-15,-25-1 0,25 0 16,25 0 0,0 25-16,0 0 15,-25 25 1,24 0-16,-24 0 16,0-1-16,-49 1 15,24-25-15,0 0 16,0 25-16,1-25 0,-1 0 15,0 0-15,0-25 16,-24-24-16,24 24 0,0 0 0,0 0 16,0-24-16,1-26 0,24 25 15,0 26-15,-25-26 0,25 0 16,0 1-16,0-26 0,25 51 16,-25-1-16,24 0 0,1 0 15,25-24-15,-25 24 16,-1 25-16,1-25 15,-25 50 1,-25 0 0,1-1-16,-1-24 0,0 25 15,25 0-15,-25-25 0,-24 25 16,24-25-16,0 0 16,25-25-16,-25-25 15,25 1 1,25-1-16,-25 1 0,25 24 15,0-25-15,-1 25 0,26-49 16,-25 24-16,24 26 0,-24-1 16,0 0-16,25 0 0,-1 0 15,-24 25-15,25 0 0,-26 0 16,1 0-16,0 0 0,0 25 16,-25 0-1,0 0 1,-25-25-16,25-25 47,0-25-47,50 50 15,-26-24-15,26-51 0,0 50 16,-25 1-16,24-1 0,1 0 16,-1 0-16,51 0 0,-51 0 0,1 25 15,-25 0-15,24 0 16,1 25-16,-25-25 0,-25 25 0,24-25 15,1 25-15,-25 0 16,25 0-16,-25-1 0,0 1 16,25-25-16,0-25 31,-1 1-15,1-1-16,0 0 0,0 0 15,49-25-15,-24 26 0,24-1 16,-24 25-16,0-25 0,-1 0 0,75 25 15,-74-25-15,-1 25 0,1 0 16,0 0-16,24 25 0,-24 25 16,-26-50-16,1 25 15,-25-1-15,25 1 0,-25 0 0,0 0 16,0 0-16,0 0 16,-25-1-16,25-48 31,25 24-31,-25-25 15,50 0-15,-26 25 0,51-50 16,-26 25-16,1 1 0,0 24 16,-1-25-16,51 25 0,-51 0 15,1 0-15,-25 0 0,-1 0 0,1 0 16,25 25-16,-25-1 16,-1-24-16,-24 25 0,25 0 15,-25 0-15,25-25 0,-25 25 0,0 0 16,25-50 15,0 25-15,-1 0-16,1-25 15,0 0-15,49 0 0,-49 25 16,25 0-16,-25 0 0,24-25 0,26 25 16,-51 0-16,1 0 0,0 0 15,0 25-15,0-25 0,-1 25 16,1 0-16,0 0 15,-25 0-15,25-1 16,0 1-16,-25 0 0,24-25 16,-24 25-16,25-25 0,0 0 15,0 0 1,0 0-16</inkml:trace>
  <inkml:trace contextRef="#ctx0" brushRef="#br0" timeOffset="273683.0254">14610 6648 0,'-25'0'265,"25"24"-265,-25 1 16,25 0 0,-24-25-1,24 25 1,0 0-1,-25-25-15,25 24 16,0 1-16,0 0 16,0 0-16,0 0 31,0 0-31,0-1 16,0 1-1,25 0-15,-25 0 31,24-25-31,-24 25 16,25-25 0,0 0-1,0 24 1,0-24-16,-1 0 16,-24-24-1,25 24-15,-25-25 16,0 0-16,25 25 0,0-25 15,0 25 1,-25-25-16,24 1 16,-24-1-1,0 0 1,0 0 0,0 0-1,0 0-15,0 1 16,-24-1-1,-1 0-15,0 0 16,0 25 0,25-25-16,-25 25 0,25-24 15,-24 24-15,-1 0 16,0 0-16,25-25 0,-25 25 16,0 0-1,25 25 1</inkml:trace>
  <inkml:trace contextRef="#ctx0" brushRef="#br0" timeOffset="277810.5914">16197 7689 0,'0'0'0,"0"-24"47,-24 24 0,-1 24-31,0 1-16,0-25 15,25 25-15,0 0 16,-25-25-16,25 25 16,0-1-16,0 1 15,0 0-15,0 0 16,0 0-16,0-1 0,25-24 16,0 25-1,0-25-15,0 0 0,-1 0 16,1 0-16,-25-25 15,25 25-15,0-24 0,-25-1 0,25 25 16,-25-25-16,24 0 16,-24 0-16,0 1 0,0-1 15,0 0-15,0 0 16,-24 0-16,24 1 16,-25 24-16,25-25 0,-25 25 15,25-25-15,-25 25 16,0 0-16</inkml:trace>
  <inkml:trace contextRef="#ctx0" brushRef="#br0" timeOffset="280454.5167">16272 8855 0,'-25'0'0,"0"25"63,0-25-47,25 25-16,0 0 15,-24-25-15,24 24 0,0 1 16,0 0-1,0 0-15,24-25 0,-24 25 16,25-25-16,0 25 0,0-25 16,0 0-16,-1 0 0,1-25 15,0 0-15,-25 0 16,25 0-16,-25 0 0,0 1 16,0-26-16,0 25 0,-25 0 15,25 1-15,-25 24 0,0-25 16,1 25-16,-1 0 15</inkml:trace>
  <inkml:trace contextRef="#ctx0" brushRef="#br0" timeOffset="281615.2995">26070 8855 0,'0'-25'0,"-25"25"16,0 0 0,25 25 46,-25-25-46,1 25-16,-1 0 15,0-25 1,25 25-16,0-1 0,-25-24 16,25 25-16,0 0 15,0 0-15,25 0 16,0-25-16,0 25 16,24-25-16,-24 0 15,0 0-15,0-25 0,-1-25 16,1 25-16,-25 0 15,0 1-15,0-26 0,0 25 16,0 0-16,-25 25 0,25-24 16,-24 24-16,24-25 0,-25 25 15</inkml:trace>
  <inkml:trace contextRef="#ctx0" brushRef="#br0" timeOffset="283647.006">15131 6846 0,'-25'0'16,"50"0"31,0 0-47,-25-25 0,24 25 15,-24-25-15,25 1 0,0 24 16,-25-25-16,25 0 0,0 25 16,-25-25-16,49-24 0,-24 24 15,-25 0-15,25-25 0,0 26 16,0-1-16,24-50 0,-24 26 16,0-1-16,0 1 0,-1-1 15,26-49-15,-25 74 0,0-25 0,-1 1 16,-24-1-16,0 25 0,25-24 15,-25-1-15,0 25 16,0 0-16,0 1 0,-25-1 16,25 0 15,25 25-15,-50 25 124,25 0-140,-24-25 0,24 24 16,-25-24-16,-25 50 0,25-25 15,1 0-15,-1 0 0,0-1 16,0 1-16,0 0 0,1-25 16,-1 25-16,50-50 31,-1 25-31,1-25 0,0 0 16,25-24-16,-26-1 0,26 25 15,-25 0-15,0 1 0,-1-1 16,1 0-16,-25 0 0,25 25 15,-25-25-15,25 25 16,-25 25-16,25 0 16,-25 0-16,24 24 15,1-24-15,0-25 0,0 25 16,24 0-16,-24 0 0,25 0 0,-1-1 16</inkml:trace>
  <inkml:trace contextRef="#ctx0" brushRef="#br0" timeOffset="284575.6938">16073 7317 0,'25'0'15,"0"0"1,0 0 0,0 0-1,-25-24-15,24 24 16,-24-25-16,0 0 0,25 0 15,-25 0-15,25 25 16,-25-24-16,25-1 16,-25-25-16,25 1 0,-25 24 15,24-25-15,-24 25 0,0-24 16,25-51-16,0 51 0,-25 24 0,25-25 16,-25 1-16,25-26 0,-25 51 15,25-26-15,-25 25 0,24-24 16,-24 24-16,0-74 0,0 74 15,0-25-15,0 1 0,-24 24 16,24-25-16,-25-24 0,25 49 16,0 0-16,-25 0 0,25 1 15,0 48 32,-25 1-47,25 0 16,-25-25-16,25 25 0,-25 0 15,1-1-15,-1 26 0,0-25 16,0 0-16,0-1 0,25 1 16,-24 0-16,-1 0 0,25 0 15,-25-1-15,0-24 16,25-24 0,0-1-16,50 25 15,-25-75-15,-25 51 0,24-1 0,1-25 16,0 25-16,0 1 15,0-51-15,-1 50 0,1 1 0,0-1 16,-25 0-16,25 25 16,0 0-1,0 0-15,-1 25 16,1-25-16,-25 25 16,50-1-16,-25-24 0,-1 25 15,1-25-15,-25 25 0,25 0 16,25 0-16,-50-1 0,24-24 0,1 25 15,-25 0-15</inkml:trace>
  <inkml:trace contextRef="#ctx0" brushRef="#br0" timeOffset="285907.1135">16520 7962 0,'-25'0'16,"50"0"15,0 0-15,-25-25-16,25 25 15,-1 0 1,1 0 0,0-24-1,0 24-15,0-25 16,-1-25-1,1 50-15,-25-25 0,25 25 16,-25-24-16,25-1 0,0 0 16,-1 25-1,-24-25-15,25 25 0,-25-25 16,25 25-16,-25-24 0,25-1 16,0 0-16,-1 0 0,-24 0 15,25 1-15,0-1 0,0-25 16,-25 25-16,0 1 0,25-1 0,-25 0 15,0 0-15,24-24 0,-24 24 16,0 0-16,25 0 16,0-24-16,0-26 0,-25 26 15,25-1-15,-1 0 0,-24 1 0,0-1 16,25-49-16,-25 49 0,0 1 16,0-1-16,0 0 15,-25-24-15,25 24 0,-24 1 0,24-1 16,0 1-16,0-1 0,-25-49 15,0 74-15,25-25 0,-25 26 16,25-26-16,-25 0 0,25 26 16,0 48 46,25-24-15,-25-24-16,0 48 16,0 1-31,-25 0-16,25 25 15,0-26-15,-24 1 0,-1 25 0,0-25 16,25-1-16,-50 51 0,50-50 16,-24-1-16,24 1 0,-25-25 15,25 25-15,25-75 32,-1 26-32,-24-1 15,25 0-15,0-25 0,0 26 16,0-51-16,-1 50 0,-24 1 0,25-1 15,0 0-15,0 50 32,0-25-17,-1 25-15,-24-1 0,25-24 16,0 25-16,25 25 0,-26-25 16,1-1-16,-25 26 0</inkml:trace>
  <inkml:trace contextRef="#ctx0" brushRef="#br0" timeOffset="288325.3201">26343 8830 0,'0'0'0,"0"-24"0,-25 24 0,0-25 16,0 25-16,0-25 0,1 25 15,24-25-15,-25 25 0,-25-25 16,25 1-16,1 24 0,-26-25 16,25 25-16,0-25 0,1 0 15,-26 0-15,25 25 0,25-24 16,-50-1-16,26 25 0,-1-25 16,0 0-16,0 0 0,0 25 15,-49-49-15,49 24 0,-24 0 16,24 0-16,-25 1 0,25-1 15,-49-50-15,24 51 0,26-1 16,-26 0-16,-49-99 0,49 99 16,25-25-16,-24 26 0,-1-26 15,1 25-15,-51-49 0,51 24 16,-26 1-16,26 24 0,-26-25 16,-49-24-16,50 49 0,24 0 15,-24-24-15,24 24 0,1 0 16,-75-49-16,74 49 0,-24 0 15,24 0-15,0-24 0,-24 24 16,-50-25-16,49 1 0,1 24 16,24 0-16,-24 0 0,-50-49 15,50 49-15,24 0 0,-24 0 0,24 0 16,-24 25-16,-26-49 0,26 24 16,24 0-16,1 0 15,-1 1-15,-49-26 0,49 50 0,1-25 16,-1 0-16,0 1 0,1-1 15,-50-25-15,49 25 0,0 1 16,1-1-16,-1 0 0,1 0 16,-51 0-16,51 1 0,-1 24 15,0-25-15,26 25 0,-76-25 16,51 0-16,-1 25 0,25-25 16,-24 25-16,-1 0 0,-49-24 15,49-1-15,-24 25 0,24 0 0,1-25 16,-1 25-16,-74-50 15,75 50-15,-1-24 16,0 24-16,-49-50 0,49 50 0,1-25 16,-26 25-16,26-25 0,-1 25 15,-74-49-15,75 49 0,-1-25 16,-24 25-16,24-25 0,0 25 16,-49-25-16,74 25 0,-24-25 15,24 25-15,0 0 0,0 0 16,1 0-16,-1 0 0,0 0 15,0-24-15,0 24 0,0 0 16,1 0-16,-1 0 0,0 0 16,0 0-16,-24 0 0,24 0 15,0 0-15,0 0 0,0 0 16,1 0-16,-1 0 16,25-25-16,-25 25 0,0 0 15,0 0-15,25-25 16,-24 25-16,-1-25 15,0 0-15,0 25 16,25-24-16,-25 24 0,1-25 16,-1 25-16,0-25 0,0 25 15,0 0 1,1 0 0,-26 0-16,25 0 15,0 0-15,1 0 0,-1 0 16,-25 0-16,25 0 0,1 0 15,-1 0 1,0 0 47,0 0-48,50 0 16,0 0-15,0 0-16,-1 0 16,1 25-16,0 0 0,0-25 15,-25 24-15,0 1 16,0 0 0,0 0-1,0 0-15,-25-25 16,0 0-16,0 24 15,1-24 17,24-24-32,-25 24 15,25-25-15,0 0 16,0 0 0,0 0-16,25 25 0,-25-24 15,0-26-15,0 25 16,24 0-16,-24 1 0,25-1 15,-25 0-15,0 0 16,25 25 0,-25-25-16,0 50 31,25 0-31,0 0 16,-1 0-16,26-25 15,-25 24-15,0-24 0,-1 0 16,51 25-16,-26-25 0,-24 0 15,0 0-15</inkml:trace>
  <inkml:trace contextRef="#ctx0" brushRef="#br0" timeOffset="305891.6511">6548 7937 0,'-24'0'16,"-1"0"46,50 0 48,-1 0-110,1 0 0,0-24 15,0 24-15,24 0 16,1 0-16,-25-25 0,0 25 16,24 0-16,-24 0 0,74-25 15,-74 25-15,25-25 0,-25 25 16,74 0-16,-74-25 0,-1 25 16,1 0-16,0 0 15,-25-24-15,25 24 16,-25-25-1,-25 25 48,0 0-63</inkml:trace>
  <inkml:trace contextRef="#ctx0" brushRef="#br0" timeOffset="306232.4149">7020 7714 0,'0'0'0,"-25"0"16,0 0-1,25-25-15,25 50 47,0-25-47,0 0 16,-1 25-1,26-25-15,-25 0 0,0 0 16,-1 0-16,1 0 0,25 25 16,-25-25-16,-1 0 0,-24 25 15,0-1 1,0 1-16,0 0 16,-24 0-1,-1-25-15,0 25 0,25-1 0,-25-24 16,0 25-16,1-25 0,24 25 15,-25-25 1,25 25-16,0-50 16</inkml:trace>
  <inkml:trace contextRef="#ctx0" brushRef="#br0" timeOffset="306763.6367">6474 8012 0,'0'-25'15,"25"25"-15,0 0 16,-1 0 0,26-25-1,-25 25-15,0 0 0,-1-25 16,1 25-16,74-24 16,-74 24-16,25-25 0,0 25 0,-1-25 15,1 0-15,49 0 0,-74 25 16,24-24-16,-24 24 0,25-25 15,-25 25-15,-1 0 0,1 0 16,-50 0 15,1 0-15</inkml:trace>
  <inkml:trace contextRef="#ctx0" brushRef="#br0" timeOffset="307075.7954">6921 7665 0,'0'0'0,"-25"0"32,50 0-32,24 0 15,1 0 1,-25 0-16,-1 24 0,26-24 15,-25 25-15,0-25 0,24 0 16,-24 25-16,0-25 0,0 25 16,-25 0-1,0-1-15,-25 1 0,0 0 16,-25 25-16,26-26 16,-1 1-16,25 0 15,-25-25-15,25 25 0,-25 0 16</inkml:trace>
  <inkml:trace contextRef="#ctx0" brushRef="#br0" timeOffset="308056.0505">4415 7714 0,'0'0'15,"-25"0"-15,50 0 47,0 0-47,25 0 16,-26-25-16,1 25 0,0 0 15,0 0-15,0 0 16,-1 0-16,1 0 16,-25 25 15,-25-25-15,1 0-16,24 25 15,-25 0-15,25 0 16,0-1-1,0 1-15,0 0 0,-25 0 16,25 0-16,0-1 0,0 1 16,0 25-16,0-25 15,0 0-15,0-1 0,0 1 16,0 0-16,25-25 31,-25-25-31,25 25 16</inkml:trace>
  <inkml:trace contextRef="#ctx0" brushRef="#br0" timeOffset="308343.8893">4837 7838 0,'0'-25'0,"0"50"0,25-50 0,-25 1 16,25 24-16,-25-25 0,-25 50 46,0-1-46,0 1 16,0 0-16,25 0 16,-25 0-16,25-1 15,0 1-15,0 0 16,0 0-16,0 0 16,25-25-16,-25 25 0,25-25 0,-25 24 15,25-24-15,0 0 0,0 0 16,-1 0-16,1-24 15,0 24-15,0-50 16</inkml:trace>
  <inkml:trace contextRef="#ctx0" brushRef="#br0" timeOffset="308779.8027">5060 7739 0,'0'0'0,"0"25"31,0 0-15,0-1-16,0 1 0,0 0 16,0 0-16,0 0 15,0 24-15,0-24 0,0 0 16,0 0-16,0 0 0,0-1 16,0 1-16,0 0 0,0-50 31,0 0-16,0 1-15,0-26 0,0 25 16,0-25-16,0 26 0,0-1 16,0 0-16,0-25 0,0 26 15,0-1-15,0 0 0,25 25 0,-25-25 16,0 0-16,25 25 0,0 0 16,-25-24-16,24 24 15,1 0-15,0 0 16,-25 24-16,0 1 15,0 25-15,0-25 0,0-1 16,-25 1-16,0 25 16,1-50-16,-1 25 15,0-25-15,25-25 16,-25 25 0,25-50-16,0 25 0</inkml:trace>
  <inkml:trace contextRef="#ctx0" brushRef="#br0" timeOffset="310336.6019">5209 7417 0,'0'-25'16,"25"25"-16,-25-25 16,25 25-16,-1 0 15,1 0-15,0 0 16,0 0-16,-25 25 0,25-25 15,-25 25-15,24-1 0,-24 1 0,0 0 16,0 0 0,-24 0-16,-1-1 0,25 1 15,-25-25-15,25 25 16,0 0-16,-25-25 0,25 25 16,0-1-1,25-24 1,25 0-16,-26 0 15,1 0-15,0 25 16,0 0-16,-25 0 16,0 0-16,0-1 0,0 1 15,0 25-15,-25-50 0,25 25 16,0-1-16,-25-24 0,25 25 16,-25 0-1,1-25 1,48 0 15,-24 25-31,25-25 16,-25 25-16,0 0 15,0-1-15,0 1 16,0 0-16,-25 25 0,25-26 16,0 1-16,-24-25 15,24 25-15,-50 0 0,25 0 16,0-25-1,1 0-15,-1 0 16,0 0 0,25 24 15,0 1-31,0 0 16,0 0-16,-25-25 0,0 25 15,25-1-15,-24 1 0,-1-25 16,0 25-16,-25-25 0,26 0 15,-26 25-15,25-25 0,0 0 0,-24 0 16,-1 0-16,25-25 0,0 25 16,1 0-16,24-25 15,-25 25-15,25 25 47,0 0-31,0 0-16,-25-25 0,25 24 15,-25-24-15,0 25 0,1 0 16,-1-25-16,0 0 0,0 0 16,0 0-16,-24 0 0,24 0 0,0 0 15,0-25-15,-24 25 0,24-25 16,0 1-16,0-1 0,1 25 16,24-25-16,0 0 15,0 0-15,0 1 16,0-1-16,24 25 0,1 0 15,-25-25-15,25 25 0,0 0 32,-25 25-32,-25 0 15,0-25-15,0 24 16,1-24-16,-1 0 16,0 0-16,0 0 15,0 0-15,25-24 16,-49-26-16,49 25 0,-25 0 15,25 1-15,-25-26 0,25 0 16,0 1-16,0 24 0,0 0 0,0-24 16,25 24-16,0-25 0,-25 25 15,0 0-15,25 25 16,-1 0-16,1 0 0,0 0 16,0 0-1,-25 25-15,0 0 0,0 0 16,-25-25-1,0 25-15,0-25 16,1-25-16,-1 0 16,25 0-1,-25 0-15,0-24 0,25 24 0,0 0 16,0 0-16,0-24 0,0 24 16,25-25-16,-25 26 0,25-1 15,0 0-15,-25 0 0,49 0 16,-24 25-16,-25-24 0,25 24 15,0 0-15,-1 0 0,26 0 16,-25 0-16,0 0 0,-25 24 31,0 1-15,-25-25-16,0 0 16,25-49-1,-25 24-15,25 0 16,0 0-16,0 0 0,50-24 15,-25 24-15,-1 25 0,1-25 16,25 0-16,-1 1 0,-24-1 16,25 25-16,-25 0 0,-1-25 15,26 25-15,24 0 0,-49 0 0,25 0 16,-25 25-16,24-25 16,26 25-16,-50-1 0,-1-24 0,1 0 15,-25 25-15,25-25 16,-25 25-16,0 0 15</inkml:trace>
  <inkml:trace contextRef="#ctx0" brushRef="#br0" timeOffset="315797.6634">11063 7937 0,'-25'0'16,"0"0"0,0 25 15,50-25 94,-25-25-109,25 25-16,0 0 15,0-24-15,-1 24 0</inkml:trace>
  <inkml:trace contextRef="#ctx0" brushRef="#br0" timeOffset="334853.2335">12601 7863 0,'-25'0'16,"25"-25"-1,25 25 79,0 0-47,-1 0-31,1 0-16,0-25 15,0 25-15,0 0 16,-1 0-16,1 0 16,0 0-16,0 0 0,0 0 15,-1 0-15,1 0 0,0 0 16,25 0-16,-26 0 0,1 0 15,0 25-15,0-25 0,24 0 16,1 0-16,-25 0 0,0 0 16,0 0-16</inkml:trace>
  <inkml:trace contextRef="#ctx0" brushRef="#br0" timeOffset="340641.9229">11757 7987 0,'0'25'78,"0"-50"47,0 0-109</inkml:trace>
  <inkml:trace contextRef="#ctx0" brushRef="#br0" timeOffset="410715.1505">7640 11237 0,'-25'0'15,"25"-25"32,25 25 141,0 0-157,-25-25 0,24 25-15,1 0 0,0 0-16,-25-25 15,25 25-15,-25-25 0,25 25 16,-1 0-16,1-49 0,0 49 15,-25-25-15,25 25 0,0-25 16,-1 0-16,1 25 0,0 0 16,-25-25-16,25 25 15,-25 25 63,-25-25-78,0 25 16,0 0 0,-24 0-16,24-1 15,0-24 1,0 25-16,1-25 0,24 25 16,-25-25-16,50-25 46,-1 25-30,1-25-16,25 1 0,-50-1 16,25 25-16,-1-25 0,1 0 15,0 0-15,0 25 16,-50 0 15,0 0-31,25 25 0,-49 0 16,24 0-16,0 0 15,0-1-15,0-24 0,-24 25 16,24-25-16,25 25 0,-25-25 16,0 0-1,50-25 1,0 0 0,0 25-16,-25-24 15,49-1-15,-24 0 0,0 0 16,0 25-16,0-25 15,-1 25-15,1-24 0,-25 48 32,-25-24-32,25 25 0,-24-25 15,-1 25-15,-25 0 0,25 0 16,1-25-16,-1 24 0,0-24 16,25 25-16,-25-25 0,50 0 31,0-25-31,0 1 15,-1-1-15,1 0 0,0 0 16,25 0-16</inkml:trace>
  <inkml:trace contextRef="#ctx0" brushRef="#br0" timeOffset="429498.7978">8037 7665 0,'0'0'0,"0"-25"0,25 0 31,-1 25-31,1 0 32,0 0-32,0 0 15,-25-25-15</inkml:trace>
  <inkml:trace contextRef="#ctx0" brushRef="#br0" timeOffset="430288.4196">11633 7913 0,'0'0'0,"-24"0"0,-1 0 16,0 0-16,0 0 16</inkml:trace>
  <inkml:trace contextRef="#ctx0" brushRef="#br0" timeOffset="430675.2753">11633 7813 0,'-24'0'0,"48"0"47,1 0-32,0 0-15,0 0 0,0 0 16,-1 0-16,1 0 0,50-49 16,-51 49-16,1-25 0,25 25 15,-25-25-15,24 25 0,26-49 16,-26 49-16,-24-25 0,25 25 0,-25-25 15,-1 25-15,26-25 0,-25 25 16,0 0-16,-25-25 16,24 25 15,-24-24-15</inkml:trace>
  <inkml:trace contextRef="#ctx0" brushRef="#br0" timeOffset="431138.8477">12502 7441 0,'0'0'0,"0"-24"16,0 48 31,0 1-47,0 0 0,0 0 15,0 0-15,0-1 16,0 1-16,0 0 0,0 0 16,0 0-1,0-75 17,0 25-17,0-24-15,0 24 16,0 0-16,0 0 0,24-24 15,-24 24-15,0 0 16,25 0 0,0 25-16,0 0 15,0 0-15,-1 0 16,-24 25-16,25-25 0,0 0 16,-25 25-16,0 0 15,0-1-15,-25 1 16,0-25-16,1 25 15,-1-25-15,0 0 16,50-25 15,-25 0-31,25 25 16</inkml:trace>
  <inkml:trace contextRef="#ctx0" brushRef="#br0" timeOffset="431800.163">12774 7367 0,'0'0'0,"0"-25"0,25 25 15,-25 25 17,25-25-32,-25 25 15,0 0-15,25-25 16,0 0 0,-1 0-1,-24-25 1,0 0-1,-24 0 1,-1 0 15,50 25 1,-1 0-32,1 0 15,0 0-15,0 0 16,0 0-16,-1 0 15,1 25 1,-25 0 0,0 0-1,0 0-15,0-50 47,25 25-47,-25-25 16,25 0-1,-25 0-15,25 25 0,-25-24 16,24 24-16,-24-25 16,25 25-16,0-25 0,0 25 15,-25-25-15,25 25 0,0-25 16,-25 1-16,24 24 0,-24-25 16,25 25-16,-25-25 0,0 50 46,-25-25-46,25 25 16,0 24-16,-24-24 0,24 0 16,0 0-16,0-1 0,0 1 15,-25 25-15,25-25 0,0-1 16,0 1-16,0 0 16</inkml:trace>
  <inkml:trace contextRef="#ctx0" brushRef="#br0" timeOffset="431932.107">13196 7367 0,'0'0'0,"0"-25"15,25 25 1,0 0 0,0 0-16,-1 0 0,26 0 15,-25 0-15,0 0 16</inkml:trace>
  <inkml:trace contextRef="#ctx0" brushRef="#br0" timeOffset="433338.8914">13543 7367 0,'0'25'47,"0"0"-32,0-1 1,0 1-16,25-50 47,-25 1-32,25-1-15,-25 0 16,50 25-16,-50-25 0,24 25 0,1 0 31,-25 25-15,-25-25-1,25 25-15,0 0 0,-24-1 16,24 1 0,24-25-16,1 0 15,0 0 1,0-25-16,0 25 0,-1-24 16,1-1-1,0 0-15,-50 25 47,25 25-47,0 0 16,25-25 15,0 0-31,-25-25 16,25 25-16,-25-25 15,-25 0 1,-25 25-16,25 0 15,1 0-15,-1 0 16,-25 0-16</inkml:trace>
  <inkml:trace contextRef="#ctx0" brushRef="#br0" timeOffset="434539.5899">12675 7615 0,'0'25'63,"25"-25"-48,-25 25 1,25-25-16,-25 24 16,25-24-1,-25 25-15,0 0 16,0 0-16,0 0 0,24-1 16,-24 1-16,0 0 15,0 0-15,0 0 0,-24-1 16,-1 1-16,25 0 15,-25-25-15,25 25 0,-25 0 16,0 0-16,1-1 16,-1 1-16,0 0 15,0 0-15,0-25 16,1 25-16,-1-25 16,0 24-16,0-24 15,0 25 1,1-25-1,-1-25 1,25 1 0,0-1-1,0 0 17,-25 25-1,25 25-31,0 0 15,-25-1-15,25 1 16,-25 0-16,25 0 16,-24 0-16,24-1 0,-25 1 15,25 0-15,0 0 0,-25 0 0,25-1 16,-25 1-16,25 0 16,25-25 46,0-25-46,0 25-16,-25-25 15,24 1-15,1-1 16,-25 0-16,0 0 16,0 0-16,25 25 0,-25-24 15,0 48 32,0 1-31,0 0-1,25-25 1,-25 25-16,49-25 16,-24 0-16,0 0 15</inkml:trace>
  <inkml:trace contextRef="#ctx0" brushRef="#br0" timeOffset="435333.2809">12204 9079 0,'0'0'0,"0"-25"0,25 25 31,-25 25-15,0-1-16,25-24 0,-25 25 15,0 0-15,0 0 16,0 24-16,0-24 0,0 0 16,0 0-16,0 0 0,-25-1 15,25 26-15,0-25 0,-25 0 16,0-1-16,0 1 0,0 25 0,1-25 15,-1-1 1,0-24-16,0 0 16,0 25-16,1-25 15,24-25 17,-25 25-32,25-24 15,0-1 1,0 50 15,0-1-15,-25-24-16,0 50 0,25-25 15,0 0-15,0-1 16,0 1-16,0 0 16,25-25-16,0 0 15,24 0-15,-24 0 0,0 0 16,-25-25-16,25 25 0,0 0 0,-1-25 15</inkml:trace>
  <inkml:trace contextRef="#ctx0" brushRef="#br0" timeOffset="435967.6814">11981 10096 0,'0'0'0,"0"24"16,0 26-1,0-25-15,0 0 16,0-1-16,0 1 15,-25 25-15,0-1 0,25-24 0,0 0 16,-25 0-16,0 24 0,1-49 16,24 25-16,-25 0 0,0-25 15,25 25-15,-50 0 0,26-25 16,-1 24-16,0-24 16,0 0-16,0 0 15,25-24-15,0-1 16,0 0-16,0 0 15,25 0 1,-50 50 15,25 0-31,-24-25 16,24 25-16,0 0 0,0-1 16,0 1-16,0 0 0,24 0 15,1-25-15,0 0 16,0 0-16,0 0 0,-1 0 15,1 0-15,50-25 0,-51 0 0,1 0 16</inkml:trace>
  <inkml:trace contextRef="#ctx0" brushRef="#br0" timeOffset="457811.8934">7838 7565 0,'-25'0'78,"1"0"-62,-1 0-1,0 0 1,0 0-16,0 0 0,1 0 16,-1 0-16,0 25 0,0-25 15,0 25-15,1 0 16,24 0 0,-25-1-16,25 1 15,0 0-15,0 0 0,0 0 16,25-25-16,-25 24 0,0 1 15,24 0-15,1 0 0,-25 0 0,0-1 16,25-24-16,-25 25 16,0 0-16,25-25 15,0 0 1,-1 0 0,1 0 15,0 0 0,0 0-15,0 0-16,-1 0 0,1-25 15,0 25 1,-25-25 0,-25 25-1,0 0 1,1 0-16</inkml:trace>
  <inkml:trace contextRef="#ctx0" brushRef="#br0" timeOffset="458410.369">7615 7987 0,'-25'0'16,"0"0"-16,1 0 31,24 25-31,-25 0 16,0 0-1,0-1 1,0 1-16,1 0 16,-1 0-16,25 0 15,-25-25-15,25 24 0,0 1 16,0 0-16,-25 0 0,25 0 16,0-1-16,0 1 0,0 0 15,-25 25-15,25-26 0,0 1 16,0 0-16,0 0 0,0 0 15,0 24-15,0-24 0,0 0 16,0 0 0,0-1-16,0-48 47</inkml:trace>
  <inkml:trace contextRef="#ctx0" brushRef="#br0" timeOffset="458648.7865">7243 8558 0,'0'0'16,"0"24"-1,0 1-15,0 0 16,0 0-16,0 0 16,25 24-16,-25-24 15,25 0-15,-25 0 16,24-1-16,1-24 0,0 0 15,0 0-15,-25-24 16,25 24-16,-1-25 0,-24 0 16,25 0-16,0-24 0,-25 24 15,0 0-15,0 0 16,0 0-16</inkml:trace>
  <inkml:trace contextRef="#ctx0" brushRef="#br0" timeOffset="461525.1008">7590 8409 0,'-25'0'32,"50"0"77,-25 25-62,0-1-16,0 1-31,0 0 16,0 0-1,0 0-15,0-1 16,0 1-16,0 0 16,0 0-16,0 0 15,25-25-15,-25 24 16,0-48 31,0-26-32,0 25 1,0 0 0</inkml:trace>
  <inkml:trace contextRef="#ctx0" brushRef="#br0" timeOffset="463159.3177">7590 8359 0,'-25'0'0,"50"0"31,0 0 0,0 0-15,0 0-1,-1 0 1,1 0 0,0 0-1,0-25-15,0 25 0,-1 0 16,1-24-16,0 24 15,0 0 1,0 0-16,-1 0 16,1 0-16,0 0 15,25 0-15,-25 0 16,-1 0-16,1 0 16,0 0-16,0 0 15,0 0-15,-1 0 16,1 0-16,0 0 15,0 0-15,0-25 0,-1 25 16,1 0-16,0 0 0,0 0 16,0-25-16,-1 25 15,1 0-15,0 0 0,0 0 16,24 0-16,-24 0 16,0 0-16,0 0 15,24 0-15,-24 0 0,0 0 16,0 0-16,0 0 0,24 0 15,-24 0-15,0 0 0,0 0 16,-1 0-16,26 0 16,-25 0-16,0 0 0,0 0 15,24-25-15,-24 25 16,0 0-16,0-25 0,-1 25 16,51 0-16,-50 0 15,-1 0-15,1 0 0,0 0 16,25-24-16,-26 24 0,1 0 15,0 0-15,0 0 16,0 0-16,-1 0 0,1 0 16,0 0-16,0 0 15,24 0-15,-24-25 0,0 25 16,0 0-16,0 0 0,-1 0 16,1 0-16,0 0 0,0 0 15,0 0-15,-1 0 16,1 0-16,0 0 0,0 0 15,25 0-15,-26 0 16,1 0 0,0 0 15,0 0-15,0 0-1,-1 0 1,1 0-16,0 0 15,-25 25 1,25-25 0,-25 24-1,0 1 17,0 0-32,0 0 15,0 0-15,25-1 16,-25 1-16,0 0 15,0 0-15,24-25 16,-24 25-16,0-1 16,-24 1 15,-1-25-31,0 0 16,0 0-1,0 0-15,1 0 16,-1 0-16,0 0 15,-25-25-15,26 25 0,-1 0 0,0 0 16,0 0-16,-25 0 16,1 0-16,24 0 0,0 0 0,-24 0 15,24 0-15,-25 0 0,25 0 16,1 0-16,-1 0 0,0 0 16,0 0-16,-24 0 0,24 0 15,0 0-15,0 25 0,0-25 16,-49 0-16,49 0 0,0 0 15,-24 0-15,24 0 0,-25 0 16,1 25-16,-1-25 0,25 0 16,-24 0-16,24 0 0,-25 0 15,1 0-15,24 0 0,-25 25 0,25-25 16,1 0-16,-51 0 0,50 25 16,1-25-16,-1 0 0,-25 0 15,25 0-15,-24 0 0,-1 0 16,25 0-16,1 24 0,-26-24 15,25 0-15,-49 0 0,49 0 0,0 0 16,0 0-16,-24 0 16,-1 0-16,25 0 0,1 0 15,-1 0-15,0 25 0,0-25 16,-25 0-16,26 0 16,-1 0-16,0 0 0,0 25 0,0-25 15,1 0 1,-1 0-16,0 0 15,50 0 48,0 0-47</inkml:trace>
  <inkml:trace contextRef="#ctx0" brushRef="#br0" timeOffset="464306.7433">10517 8508 0,'0'-25'15,"25"25"16,0 0 32,-25 25-47,25-25-1,-25 25-15,0 0 16,24-1-16,1-24 15,-25 25-15,0 0 0,25-25 16,-25 25-16,0 0 0,25-25 16,-25 24-16,0 1 15,25-25-15,-25-25 32,0 1-1</inkml:trace>
  <inkml:trace contextRef="#ctx0" brushRef="#br0" timeOffset="464771.2097">10765 8657 0,'0'25'31,"25"-1"-15,-25 1-16,0 0 15,0 0-15,0 0 16,0-1-16,0 26 0,0-25 16,0 0-1,0-1-15,0 1 16,0-50 0,0 1-1,0-1-15,0 0 16,0-25-16,0 26 0,0-1 15,0 0-15,25 0 0,-25 0 16,0 1-16,0-1 0,25 0 16,-1 25-1,1 0-15,0 0 16,0 0-16,0 25 16,-1 0-16,-24-1 15,0 1 1,-24-25-1,-1 0-15,0 25 0,0-25 16,0 0-16,1 0 16,-1 0-16,0 0 15,50 0 1,0-25-16</inkml:trace>
  <inkml:trace contextRef="#ctx0" brushRef="#br0" timeOffset="465427.6675">11088 8657 0,'0'-25'0,"0"50"0,24-50 0,-24 0 16,-24 25 15,24 25-15,-25-25-16,0 25 16,25 0-16,-25-25 0,25 24 0,-25-24 15,25 25-15,0 0 16,25-25-1,0 0-15,0 0 16,-25-25-16,25 25 16,-1-25-16,1 25 0,0 0 0,-25-24 15,25 24-15,-25-25 0,-25 50 47,25-1-47,0 1 16,0 0-1,25-25 1,0 0-16,0-25 16,-1 0-16,1 1 15,-25-1 1,0 50 15,-25-1-31,25 1 16,0 0-1,25-25 1,0 0-16,0 0 16,0-25-16,-1 25 0,1-25 0,0 1 15,0 24-15,-25-25 16,0 50 15,-25-1-31,25 1 0,-25 0 16,25 0-16,0 0 0,-25 24 15,25-24-15,0 0 16,0 0-16,0-1 16,0 1-16,-24-25 15,-1 0 1,0-25 0,25 1-16,0-1 15,0 0-15,0 0 0</inkml:trace>
  <inkml:trace contextRef="#ctx0" brushRef="#br0" timeOffset="465636.0298">11559 8508 0,'0'25'47,"0"24"-31,0-24-16,0 0 0,0 0 15,0 0-15,0-1 0,0 1 16,-25 0-16,25 0 16</inkml:trace>
  <inkml:trace contextRef="#ctx0" brushRef="#br0" timeOffset="465916.737">11708 8632 0,'-25'0'16,"25"25"-16,-25 0 0,25-1 31,25-24-31,0 25 16,0-25-16,-1 0 16,1 0-16,-25-25 15,0 1 1,0-1-1,0 0-15,-25 25 16,1 0-16,24-25 0,-25 25 16,25 25 15,25-25-15</inkml:trace>
  <inkml:trace contextRef="#ctx0" brushRef="#br0" timeOffset="466637.0041">11931 8632 0,'-25'0'32,"0"0"-32,1 0 15,24 25-15,0 0 0,0-1 16,0 1-1,24-25 17,26 0-17,-50-25-15,25 25 0,-25 25 94,25-25-94,-1 0 16,1 0-16,0 0 0,0 0 15,0 0-15,-1 0 0,26 0 16,-25 0-16,0 0 16,0 0-16,-1-25 15,-24 1 1,-24 24-1,-1-25 1,0 25 0,0 25-1,0-25-15,25 24 0,-25-24 16,25 25-16,-24 0 16,24 0-16,24-25 15,1 25 1,0-25-16,0 0 0,0-25 15,0 25-15,-1-25 0,1 0 16,0 0-16,0 1 0,-25-1 0,25 0 16,-25 0-16,24 0 15,1 1-15,-25-1 0,0 0 16,0 0-16,-25 25 31,25 25-31,0 0 16,-24 0-16,24 24 15,0-24-15,-25 0 0,25 0 16,0-1-16,0 1 0,0 0 16,0 0-16,0 0 15,25-25-15,-1 0 16</inkml:trace>
  <inkml:trace contextRef="#ctx0" brushRef="#br0" timeOffset="467063.7712">11162 9004 0,'25'0'31,"25"0"-15,-26 0-16,26 0 15,-25 0-15,0 0 0,24 0 16,-24 0-16,0-25 0,0 25 15,-1 0-15,1 25 0,0-25 16,-25 25-16,0 0 16,0 0-16,0-1 15,25-24 1,24 0-16,-24 0 16,0-24-16,25 24 0,-1-25 0,26-25 15,-51 25-15,26 0 0,-25 1 16,0-1-16</inkml:trace>
  <inkml:trace contextRef="#ctx0" brushRef="#br0" timeOffset="511662.1071">7565 11063 0,'-24'0'16,"24"25"15,0-1-16,0 1 1,24 0 0,-24 0-1,25 0 1,-25 0 0,0-1-16,25-24 15,0 0 32,-25-24-47,25 24 16,-25-25-16,24 0 0,26-25 15,-25 25-15,0 1 0,-1-1 16,1 0-16,25 0 0,-1-24 0,-24 24 16,0 0-16,0 0 0,0 0 15,0 1-15,-25 48 110,-25-24-110,25 25 15,-25-25 1,0 0-1,25 25-15,-25-25 16,-24 25-16,49 0 16,-25-1-16,0-24 15,0 25-15,0 0 0,1 0 0,-1 0 16,0-1-16,0-24 0,0 25 16,1 25-16,-1-50 0,0 25 15,25 0-15,-25-1 0,0-24 16,25 25-16,-24-25 0,24 25 15,0-50 17,24 25-32,-24-49 0,0 24 15,50 0-15,-50 0 0,25 25 16,0-25-16,24-24 16,-24 24-16,25-25 0,-26 25 15,26 1-15,-25-1 16,0 25-16,-50 0 47,25 25-32,0-1-15,-50 1 0,25 0 16,1 0-16,-1 0 16,-25-1-16,25 1 0,1 0 15,24 0-15,-25-25 0,0 25 16,0 0-16,25-1 15,-25-24-15,1 0 16,24-24 0,0-1-1,0 0-15,0 0 16,-25 25-16,25-25 0,0 0 16,0 1-16,-25 24 0,25-25 15,0 0 1,0 50 15,0 0-15,0-1-16,0 1 0,0 0 15,0 0-15,0 0 16,0 24-16,0-24 0,0 0 16,0 0-16,0 0 0,0-1 15,25-24 1,0 0-16,-1-24 15,1-1-15,-25 0 0,25 0 16,-25 0-16,25-24 0,-25 24 16,25 0-16,-25 0 15,24 25 1,1 0 0</inkml:trace>
  <inkml:trace contextRef="#ctx0" brushRef="#br0" timeOffset="513192.2212">8086 9029 0,'25'25'47,"-25"0"-32,0-1 1,0 1-16,25-25 16,-25 25-1,25-25 17,-25-25-32,0 0 15,25 25-15,-25-24 0,24-1 16,1 0-16,-25 0 0,25 0 15,0 25 1,-50 25 31,25 0-47,-25-25 16,0 25-16,1 0 15,-1-25-15,0 24 0,0 1 16,0-25-16,1 25 15,-1 0 1,74-50 15,1 0-31,-25 0 0,-25 1 16,49-1-16,-24 0 0,0 25 16,25-50-16,-26 50 0,1-25 15,0 1-15,-50 24 31,25 24-31,-49 1 16,24 0-16,0-25 0,0 25 16,0 0-16,1-25 0,-1 49 15,0-49-15,0 25 0,0-25 16,25 25-16,-24-25 0,24 25 16,24-50-1,1 0-15,0 0 16,0 1-16,0 24 0,-1-25 15,26-25-15,-25 50 0,-25-25 16,25 25-16,-50 25 31,0-25-31,0 25 0,-24 0 0,24 0 16,25-1-16,-25 1 0,0-25 16,0 25-16,25 0 15,25-25 1,0-25-16</inkml:trace>
  <inkml:trace contextRef="#ctx0" brushRef="#br0" timeOffset="514238.5583">8136 7962 0,'25'0'47,"-25"-25"-31,49 1-1,-24-1-15,0 25 16,-25-25-16,25 25 0,-50 0 31,0 25-15,0 0 0,1-1-16,-1 1 0,0-25 15,25 25-15,-25-25 0,25 25 16,50-50 15,-50 0-31,25 0 16,-1 1-16,1-1 0,0 25 15,0-50-15,0 50 0,-25-25 16,24 25-16,-48 0 16,24 25-1,-25-25-15,-25 50 0,25-25 16,1-1-16,-1 1 15,0 0-15,0-25 16,25 25-16,25-50 16,0 0-1,0 0-15,24-24 16,-24 24-16,0 25 16,-25-25-16,-25 50 31,25 0-16,-25 0-15,0-25 16,1 24-16</inkml:trace>
  <inkml:trace contextRef="#ctx0" brushRef="#br0" timeOffset="515172.535">7838 6896 0,'25'0'47,"0"-25"-47,0 25 15,-1 0 1,-48 25 15,-1 0-31,0-25 16,0 24-16,0 1 15,1 0-15,-1-25 0,25 25 16,25-50 0,-1 0-1,1 0-15,25 1 16,-25-1-16,-1 0 0,-24 0 16,25 25-16,0-25 0,0 0 0,-25 1 15,-25 48 16,0 1-15,-24 25-16,24-25 16,0 0-16,0-25 0,0 24 15,1 1-15,24-50 32,49 1-17,-24-1-15,25-25 16,-26 25-16,1 25 0,-25-25 15,25 25-15,-50 25 32,0-25-32,1 25 15,-1 0-15,0 0 16,25 0 0</inkml:trace>
  <inkml:trace contextRef="#ctx0" brushRef="#br0" timeOffset="517159.9505">7962 10220 0,'0'-25'62,"25"25"-62,0-25 16,0 0-1,0 25-15,-25-25 0,49 1 16,-49-1-16,25 25 16,-25-25-16,25 25 0,-25-25 15,25 25-15,-50 0 63,0 0-32,25-25-15</inkml:trace>
  <inkml:trace contextRef="#ctx0" brushRef="#br0" timeOffset="517969.5501">8210 9823 0,'0'-25'0,"0"0"16,-24 0 0,24 0-1,-25 25-15,0 0 16,0 0-16,0 0 16,1 0-16,-1 25 15,0-25-15,0 0 0,0 0 16,25 25-16,-49 0 0,49 0 15,-25-1-15,0 1 16,0 0-16,25 0 0,-25 0 16,25-1-16,-24 1 15,24 25-15,0-25 16,0 0-16,0-1 0,0 26 16,0-25-16,0 0 15,0-1-15,24 1 0,-24 0 16,0 0-16,25 0 0,0-25 15,-25 24-15,25-24 0,24 50 16,-24-50-16,0 25 16,0-25-16,0 0 0,0 0 15,-1 0-15,1 0 0,0-25 16,25 25-16,-26 0 0,1-25 16,0 0-16,0 1 15,0 24-15,24-25 0,-24 0 16,-25 0-16,25 25 0,-25-25 15,25 25-15,-25-24 0,24 24 16,-24-25-16,0 0 0,0-25 16,0 26-16,0-1 15,0-25-15,-24 25 0,24-24 16,-25 24-16,25 0 0,0 0 16,0 0-16,-25 1 0,0-1 15,0 25-15,25-25 16,-24 25-16,-1 0 0,0 0 0,0 0 15,0 25-15,25 0 16</inkml:trace>
  <inkml:trace contextRef="#ctx0" brushRef="#br0" timeOffset="526036.7383">7739 9996 0,'-25'0'16,"25"25"31,-25-25-47,1 0 31,-1 0-15,0 0-16,0 0 15,0 0 1,1 0-16,-1 0 15,0 0-15,0-25 16,0 25 0,1 0-16,-1 0 0,0 0 15,0 0-15,0 0 0,1 0 16,-1-25-16,0 25 16,0 0-16,0-24 15,1 24-15,24-25 16,-25 25-16,0 0 15,0 0-15,25-25 0,-25 25 16,1 0-16,-1-25 16,0 25-16,0-25 15,0 25 1,25-24-16,-24 24 0,-1 0 0,0-25 16,0 25-16,0-25 15,0 25 1,25-25-1,-24 25-15,24-25 16,-25 25 15,25-24-15,-25 24 15,25 24-15,0 1-1,-25-25-15,25 25 16,0 0 0,-25 0-16,25-1 15,0 1-15,-24-25 16,24 25-16,0-50 62,0 0-62,0 1 16,0-1-16,0 0 0,0 0 16,0 0-16,0 1 0,0-1 15,24 0 1,-24 0 15,25 25-31,-25 25 31,25-25-31,0 25 16,24-25 0,-24 0-16,0 0 15,0 0-15,25 0 0,-26 0 16,-24-25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25T04:21:06.1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19521 1736 0,'25'0'62,"0"0"-62,0 0 16,-25 25 0,25-25-16,-1 0 0,1 0 15,0 0 1,0 0-16,0 0 16,-1 0-16,1 0 15,0 0-15,0 0 16,0 0-16,-1 0 15,1 0-15,0 0 16,0 0-16,0 0 0,-1 0 16,1 0-16,0 0 15,0 0 1,0 0 0,-1 0 15,-24-25 47</inkml:trace>
  <inkml:trace contextRef="#ctx0" brushRef="#br0" timeOffset="2237.0454">20712 1563 0,'25'0'125,"-25"24"-125,0 1 15,0 0 1,0 0-16,0 0 16,-25 0-16,25-1 15,0 1 1,0-50 31,0 1-32,0-1-15,0 0 16,25 0-16,-25 0 0,0 0 16,25 1-16,-25-1 15,24 25-15,-24-25 16,25 0-16,0 25 15,0 0 1,0-25-16,-1 25 0,1 0 31,0 0-31</inkml:trace>
  <inkml:trace contextRef="#ctx0" brushRef="#br0" timeOffset="2560.7684">20985 1687 0,'0'25'0,"25"-25"15,-1 0 1,1-25-16,0 0 0,0 25 16,-25-25-16,25 25 0,-25-25 15,24 0-15,-24 1 16,0-1-1,0 0-15,-24 25 0,-1 0 16,0 0 0,0 25-16,25 0 15,-25-25-15,25 24 16,0 1-16,0 0 16,25-25-16,0 25 0,-25 0 15,25-25-15,24 0 16,-24 0-1,0-25-15</inkml:trace>
  <inkml:trace contextRef="#ctx0" brushRef="#br0" timeOffset="2778.9633">21431 1339 0,'0'0'0,"0"-24"0,0-1 15,25 25-15,-50 74 31,25-49-15,0 0-16,0 0 0,-25-1 0,25 26 16,0 0-16,0-26 15,0 1-15,0 25 0,0 0 16,0-26-16,0 1 16,25-25-16,-25 25 0,25-25 15</inkml:trace>
  <inkml:trace contextRef="#ctx0" brushRef="#br0" timeOffset="3117.7031">21729 1538 0,'0'0'0,"25"0"16,-25-25-16,0 0 16,-25 25-1,-25 0 1,25 0-16,1 0 15,24 25-15,-25-25 0,0 25 0,0 0 16,25-1-16,25 1 31,0-25-31,0 0 16,24 0-16,-24-25 16,0 1-1,-25 48 1,0 1-1,0 0-15,0 0 16,0 0-16,0 0 16,25-25-1,0 0-15,-1-50 16</inkml:trace>
  <inkml:trace contextRef="#ctx0" brushRef="#br0" timeOffset="3303.5214">21952 1488 0,'0'0'0,"0"-49"0,25 24 16,25-25-16,-50 25 15,0 1-15,24 24 16,-24 24 0,0 26-1,-24 0-15,24-26 16,0 1-16,0 0 0,0 0 16,0 49-16,0-49 0,0 0 0,0 0 15,0 0-15,0-1 16,0 1-16</inkml:trace>
  <inkml:trace contextRef="#ctx0" brushRef="#br0" timeOffset="3459.1942">21828 1563 0,'0'0'0,"0"-25"16,25 25-1,25 0-15,-26 0 0,1 0 16,0 0-16,25 0 0,-1-25 16</inkml:trace>
  <inkml:trace contextRef="#ctx0" brushRef="#br0" timeOffset="3771.8431">22275 1687 0,'0'0'0,"24"0"16,1 0-1,0-25-15,0 0 0,0 0 16,-1 0 0,-24 1-16,0-1 15,0 0 1,-24 25-16,-1 0 0,0 0 15,0 0-15,0 25 0,25 0 16,-24-25-16,24 24 0,0 1 16,0 0-16,0 0 0,0 0 15,24 0 1,1-25-16,-25 24 0,25-24 16,0 0-16,0 0 0,-1 0 15</inkml:trace>
  <inkml:trace contextRef="#ctx0" brushRef="#br0" timeOffset="4175.5122">22796 1587 0,'0'0'0,"24"0"0,-24-24 0,0-1 15,-24 25-15,24-25 16,-25 25-16,0 0 16,0 0-16,0 0 15,0 0-15,1 0 0,24 25 16,-25 0-16,0-1 0,25 1 15,-25 0-15,25 0 16,0 0-16,0 0 0,25-1 16,0-24-1,0 0-15,-1-24 16,1 24-16,0-50 0,25 25 16,-25 0-16,-25 0 0,24 1 15,1-26-15,-25 25 0,50-24 16,-50 24-16,25 0 0,-25 0 15,0 0-15,24 1 0,-48 48 32,24 1-17,0 0-15,-25 0 16,0 49-16,25-49 0,0 0 16,0 0-16,0-1 0,0 26 15,0-25-15,0 0 0,0 0 0,25-1 16,-25 1-16,25-25 0</inkml:trace>
  <inkml:trace contextRef="#ctx0" brushRef="#br0" timeOffset="4600.8773">23812 1290 0,'0'0'0,"0"25"47,0 24-47,0-24 15,0 0-15,0 0 16,0-1-16,-24 26 0,-1 0 15,25-26-15,0 1 0,0 25 0,0-25 16,-25 0-16,25-1 0,0 1 16</inkml:trace>
  <inkml:trace contextRef="#ctx0" brushRef="#br0" timeOffset="4919.2169">23589 1637 0,'0'0'16,"-25"-25"-16,1 0 0,48 1 31,1 24-31,0 0 16,0 0-16,49 0 0,-49 0 15,25 0-15,-26 0 0,1 0 16,0 0-16,25 0 0,-25 0 16,-25 24-1,0 1 1,0 0-1,0 0-15,24 0 0,1-25 16,0 25-16,0-25 16,0 0-16,-25-25 15,24-50 1,-24 50-16,-24 1 0,24-1 16,-25 0-16,-25 0 0,25 25 15,25-25-15,-24 25 16</inkml:trace>
  <inkml:trace contextRef="#ctx0" brushRef="#br0" timeOffset="6059.5823">24780 1612 0,'0'0'0,"25"0"47,-1 0-47,26-25 16,-25 25 0,0-24-16,-25-1 15,25 0-15,-1 25 0,-24-25 16,0 0-16,0 1 15,-24 24 1,-1 0-16,0 24 16,0 1-16,25 0 15,-25 0-15,25 0 16,0-1-16,0 1 16,25 0-16,-25 0 0,25-25 15,-25 25-15,25-25 16,0 0-16,-1 0 0,-24-25 15,25 25-15</inkml:trace>
  <inkml:trace contextRef="#ctx0" brushRef="#br0" timeOffset="6271.7668">25226 1265 0,'0'-25'0,"25"25"15,-25 25 1,0 25-1,-25-26-15,25 1 16,0 0-16,-24 0 0,24 24 0,0 1 16,0-25-16,-25 24 0,25-24 15,0 0-15,0 0 16,0 0-16,0 0 0,0-1 16,25-24-1</inkml:trace>
  <inkml:trace contextRef="#ctx0" brushRef="#br0" timeOffset="6557.7983">25350 1687 0,'25'0'32,"-25"-25"-32,25 0 0,0 0 15,0 0 1,-1 1-16,1 24 0,-25-25 15,0 0-15,0 0 16,-25 25-16,1 0 16,-1 0-16,0 25 15,0-25-15,25 25 0,-25 0 16,25 24-16,0-24 16,0 0-16,25 0 15,-25 0-15,25-1 0,0-24 16,0 0-16,24 0 15</inkml:trace>
  <inkml:trace contextRef="#ctx0" brushRef="#br0" timeOffset="6784.7157">25797 1538 0,'0'-25'0,"-25"0"31,0 25-16,0 25-15,1 0 16,-1 0-16,25-1 0,-25 1 0,25 0 16,0 0-16,-25-25 0,25 50 15,0-26 1,25-24-16,-25 25 0,25-25 16,24 0-16,-24 0 0,0 0 0,-25-25 15,25 1-15,0-1 0</inkml:trace>
  <inkml:trace contextRef="#ctx0" brushRef="#br0" timeOffset="6987.8261">26070 1265 0,'0'0'0,"0"-25"16,0 50 15,0 0-15,0 0-16,0-1 0,0 1 0,0 50 15,0-51-15,0 1 0,0 25 16,0-25-16,0-1 0,-25 26 16,25-25-16,0 0 0,0 0 15,-25-1-15</inkml:trace>
  <inkml:trace contextRef="#ctx0" brushRef="#br0" timeOffset="7487.1904">25896 1612 0,'0'0'15,"0"-25"-15,-25 25 16,25-24 0,25 24-16,50 0 15,-51 0-15,1 0 0,0 0 16,25 0-16,-1 0 0,1-25 16,-25 25-16,-1 0 15,-24 25 1,0-1-1,0 1-15,0 0 16,0 0-16,0 0 16,-24 0-16,24-1 0,0 1 0,0 0 15,0-50 17,0 0-32,24 1 15,-24-1-15,25-25 0,0 25 16,0 0-1,-25 1-15,25 24 0,-1-25 0,1 25 16,-25-25-16,25 25 0,0 0 16,0 0-16,-1 0 0,1 0 0,0 0 15,-25 25 1,25-25-16,-25 25 16,0-1-1,0 1-15,-25 0 16,25 0-16,-25 0 0,25 0 15,-25-1-15,25 1 16,0 0-16,0-50 31,25 0-31</inkml:trace>
  <inkml:trace contextRef="#ctx0" brushRef="#br0" timeOffset="7614.8874">26591 1389 0,'0'0'16,"0"-25"-16,0 0 0,0 1 15,-25 24-15,25 24 32,0 1-17,0 0 1</inkml:trace>
  <inkml:trace contextRef="#ctx0" brushRef="#br0" timeOffset="8130.562">26913 1538 0,'0'0'0,"0"-25"15,-25 25 17,0 0-17,25 25-15,-24-25 0,24 25 16,-25-1-16,0 1 0,25 0 15,0 0 1,0 0-16,0 0 16,50-25-16,-26 0 0,1 0 15,0 0-15,0 0 16,49-25-16,-49 25 0,0 0 16,0-25-16,0 0 0,-1 25 15,1-25-15,-25 0 0,25 1 16,-75 24-1,26 0-15,-1 0 16,0 0-16,0 0 16,0 24-16,25 1 15,0 0-15,0 0 16,25-25-16,0 0 0,-25 25 16,50-25-16,-26 0 0,1-25 15,0 0 1,-25 50 15,0 0-15,0 0-16,0-1 15,0 1-15,25-25 0,0 0 16,-1 0-16</inkml:trace>
  <inkml:trace contextRef="#ctx0" brushRef="#br0" timeOffset="8323.1682">27484 1315 0,'0'0'0,"0"-25"0,0 0 0,0 0 16,0 75 15,-25-25-31,25-1 16,-25 1-16,25 0 0,0 49 15,0-24-15,0-25 0,0 24 16,-25-24-16,25 0 0,0 25 15,0-25-15,0-1 0</inkml:trace>
  <inkml:trace contextRef="#ctx0" brushRef="#br0" timeOffset="9449.0031">28203 1836 0,'0'-25'47,"0"0"-16,-25 25-31,0-25 16,1 0-1,-1 1-15,0-1 16,25 0-16,0 0 0,-25 25 0,25-50 16,0 26-16,0-1 0,0 0 15,0 0-15,25-24 16,-25 24-16,0 0 0,25 0 15,0 0-15,-1 25 16,-24-24-16,25 24 16,0 0-1,-25 24 1,0 1-16,0 0 16,-25 0-16,25 0 15,-49-1-15,24 1 0,25 0 16,-50 0-16,25-25 0,0 25 0,-24-1 15,24 1-15,0-25 0,0 25 16,-24 0-16,49 0 31,-25-25-31,50 0 32,24 0-32,-24 0 15,0 0-15,25 0 16,-1-25-16,-24 25 0,25 0 15,-25-25-15,24 25 0,-24 0 16,25-25-16</inkml:trace>
  <inkml:trace contextRef="#ctx0" brushRef="#br0" timeOffset="10651.2381">28625 1463 0,'0'0'0,"0"-24"0,0 48 31,0 26-15,0-25-16,-25 0 0,25-1 16,0 26-16,0-25 15,-25 25-15,25-26 0,0 1 16,-25-25-16,25 25 16,0-50-1,25-24 1,0 24-16,-25 0 0,49 0 15,-49 0-15,50 0 0,-50 1 16,25-1-16,0 25 0,-25-25 0,24 25 16,1 0 15,-25 25-31,0 0 0,0-1 16,0 1-16,0 0 0,0 0 15,0 0-15,25-25 47,0 0-47,0-25 16,-1 25-16,1-25 0,0 25 15,-25-25-15,50 0 0,-26 25 16,1 0-16,-25-24 0,25 24 16,-50 0 15,25 24-31,-25-24 15,25 50-15,0-25 0,0 0 16,25-25-16,0 0 16,-25 25-16,25-25 0,25 0 15,-26-25-15,1 25 0,0-50 16,0 50-16,0-25 0,-1-24 16,-24 24-16,25 0 0,-25 0 15,0 0-15,0 1 16,-25 24-16,1 0 15,-1 24-15,25 1 16,-25 0-16,25 0 0,0 0 16,-25-1-16,25 1 0,0 0 0,0 0 15,0 0-15,25 0 16,25-25-16,-26 0 16,26 0-16,-25 0 0,49 0 15,-49 0-15</inkml:trace>
  <inkml:trace contextRef="#ctx0" brushRef="#br0" timeOffset="10848.1916">29716 1563 0,'0'0'0,"0"-25"0,0 0 15,0 0-15,-25 0 16,-24 50 0,24 0-1,0 0-15,25 0 0,-50 24 16,50-24-16,0 0 0,-24 0 15,24 0-15,0-1 0,0 1 16,0 0-16,24-25 0,1 0 16,25 0-16,-25 0 0</inkml:trace>
  <inkml:trace contextRef="#ctx0" brushRef="#br0" timeOffset="11212.6987">29939 1265 0,'0'0'0,"0"-25"0,0 50 32,0 0-17,0 0-15,0-1 0,-25 51 16,25-50-16,0 24 0,0 1 16,-24-25-16,24 24 0,-25 1 0,0 0 15,25-26-15,0 1 0,0 0 16,-25 0-16,25 0 15,25-25 1,0-25-16,0 0 0,-1 0 16,1 0-16,0 1 0,0-26 15,0 25-15,-1 0 0,1 0 16,-25 1-16,25 24 16,-25 24-1,0 1 1,0 0-16,-25-25 0,25 25 15,0 0-15,0 0 0,0-1 16,25-24-16,-25 25 0,25-25 16,0 25-16</inkml:trace>
  <inkml:trace contextRef="#ctx0" brushRef="#br0" timeOffset="11976.2842">30460 1612 0,'0'0'0,"0"-25"16,-49 1-1,24 24 1,0 0-16,-25 24 16,26 1-16,-1 0 0,25 0 15,0 0-15,0 0 0,0-1 16,25-24 0,-1 0-16,1 0 15,0-24-15,0 24 0,0-25 16,-1-25-16,-24 25 0,25 25 15,-25-25-15,25 25 16,-25-24-16,0 48 31,-25 1-31,25 0 0,0 0 16,-25-25-16,25 25 0,0 0 0,0-1 16,25-24-1,-25-24 1,25 24-16,-25-25 15,25 0-15,0 0 0,-25 0 16,24 0-16,1 25 0,-25-24 0,25 24 16,0-25-16,-25 50 31,0-1-15,-25 1-16,25 0 0,-25 0 15,25 0-15,0 0 16,25-25 15,-25-25-31,25 25 0,0-50 16,-1 25-16,1 25 0,-25-25 15,25 1-15,0-1 0,-25 0 0,25 25 16,-1 0-16,-24 25 31,0 0-31,0 24 16,0-24-16,-24-25 15,24 25-15,0 0 16,24-25 0,1 0-16,0-25 15,0 25-15,-25-25 0,25 25 16,-1 0-16,1-25 0,-25 0 16,25 25-1,0 0-15,-25 25 16,0 0-1,0 0-15,-25-25 0,25 25 16,0 0-16</inkml:trace>
  <inkml:trace contextRef="#ctx0" brushRef="#br0" timeOffset="12111.8226">30907 1364 0,'0'0'0,"0"25"32,0 0-17,24-25-15</inkml:trace>
  <inkml:trace contextRef="#ctx0" brushRef="#br0" timeOffset="12351.739">31304 1563 0,'0'0'0,"0"-25"0,-25 25 32,0 0-17,-25 25-15,25-1 0,1 1 16,-1-25-16,25 25 15,0 0-15,-25 0 0,25 0 0,0-1 16,25 1-16,-25 0 16,49-25-16,-24 0 0,0 0 15</inkml:trace>
  <inkml:trace contextRef="#ctx0" brushRef="#br0" timeOffset="12631.826">31502 1637 0,'0'0'0,"0"-25"0,0 0 16,0 1-16,-25 24 15,0 0 1,1 0-16,-1 0 16,0 0-16,25 24 0,-25 26 15,25-25-15,0 0 16,0 0-16,25-25 16,0 0-1,0 0 1,-1 0-1,-24 24 1,0 1 0,25 0-16,0-25 15,0 0 1,0 0-16,-25-25 16</inkml:trace>
  <inkml:trace contextRef="#ctx0" brushRef="#br0" timeOffset="12824.9776">31849 1339 0,'-25'25'15,"1"-25"1,24 25-16,-25 0 0,25 0 16,-25-1-16,0 51 0,25-50 15,0 24-15,0-24 0,0 25 16,0 24-16,0-49 0,25 0 15,-25 0-15,25-1 0,0 1 16</inkml:trace>
  <inkml:trace contextRef="#ctx0" brushRef="#br0" timeOffset="14392.1647">23564 2356 0,'0'-24'0,"0"-1"16,0 0-1,0 50 17,0 0-17,0-1-15,-24 1 0,24 25 16,-25-1-16,25-24 0,-25 0 16,25 0-16,0 24 0,-25-24 15,25 0-15,-25 0 0,25 0 16,-24-25-16,24-25 15,0-50 1,0 51-16,0-26 16,0 25-16,24-24 0,-24-1 15,50-24-15,-25 49 0,0 0 16,-1 0-16,1 0 0,25 1 16,-25 24-16,-1 0 15,1 24-15,-25 26 0,0-25 16,0 0-16,0-1 0,0 1 15,-25-25-15,1 50 0,24-25 16,-25-25-16,0 24 0,-25 1 16,26-25-1,24-25 1,0 1-16,24 24 0,-24-25 16,25 25-16,0-25 15,25 0-15,-26 25 0,1-25 16,25 25-16,-25-24 0,49 24 15,-49-25-15,0 25 0,0 0 16,-25-25-16,24 25 0,1 0 0,-25 25 31,0 0-31,0-1 16,-25-24-16,25 25 16,0 0-16,25-50 62,0 25-62,0-25 0,0 1 16,-1-1-16,26-25 15,-25 50-15,0 0 0,-25-25 0,24 25 16,-24 25 0,-24 25-1,24-25-15,0-1 16,0 1-16,0 25 15,0-25 1,24-1-16,1 1 16,0-25-16,0 0 15,0 0-15,-1 0 16,26-25-16,-50 1 0,25-1 16,-25 0-16,25-25 15,-25 26-15,0-1 0,-25 25 0,25-25 16,-25 25-16,-25-25 0,26 25 15,-1 0 1,25 25 0,0 0-1,25 0-15,-1-25 0,1 0 16,0 24-16,0-24 16,24 0-16,-24 0 0</inkml:trace>
  <inkml:trace contextRef="#ctx0" brushRef="#br0" timeOffset="15342.9382">24557 2307 0,'24'0'0,"-48"0"0,73 0 0,-49-25 0,25 25 15,0-25-15,0 25 16,-1 0 0,-24 25-16,0 0 15,0 0-15,0 24 16,-24 1-16,24-1 16,-25-24-16,25 0 0,-25 25 0,0-1 15,25-24-15,-25 25 0,25-25 16,0-1-16,-24 1 15,24 0-15,0 0 0,0 0 16,0-50 0,0-25-1,0 25-15,24-24 0,1-1 16,-25 25-16,25-24 16,0-1-16,-25 0 0,49-24 0,-49 24 15,25 1-15,0 24 0,-25 0 16,50-24-16,-26 24 15,1 25-15,0 49 16,-25-24-16,0 0 16,0 0-16,0 0 0,0-1 15,-25 26-15,25-25 0,-25-25 16,25 25-16,-24-1 0,-1-24 16,25 25-16,-25-25 0,25-25 31,0 1-16,25 24-15,0 0 0,-1-25 16,1 0-16,0 25 0,25-25 16,-25 0-16,-1 25 15,1 0-15,-25-24 0,25 24 16,0-25-16,-25 0 0,-25 50 62,0-25-62,0 49 0,25-24 16,0 0 0,0 0-16,25-25 15,0 0-15,0 0 16,0 0-16,24-25 0,-24 0 16,0 25-16,-25-25 0,25 25 0,24-24 15,-24-1-15,-50 50 63,25-1-63,0 1 0,0 0 15,0 0-15,0-50 47,25 25-47,-25-25 0,25 25 16,0-49-16,-1 49 0,1-25 15,0 0-15,0 0 0,0 0 16,24-24-16,-24 24 0,0 0 16,0 0-16,-1 1 0,1-1 15,-25 50 1,-25-1 0,25 1-16,0 0 0,0 0 15,-49 0-15,24 49 0,25-49 16,-25 0-16,25 24 0,0-24 15,-25 0-15,25 24 0,0-24 16,0 0-16</inkml:trace>
  <inkml:trace contextRef="#ctx0" brushRef="#br0" timeOffset="15483.9887">25425 2356 0,'-25'-24'16,"50"24"15,49 0-31,-49 0 16,0 0-16,0 0 0,-1 0 15,1 0-15,0 0 0</inkml:trace>
  <inkml:trace contextRef="#ctx0" brushRef="#br0" timeOffset="15631.5345">25747 2307 0,'0'25'31,"0"-1"-31,0 1 16,0 0-16,-25 0 15,25 0-15,-24-25 16</inkml:trace>
  <inkml:trace contextRef="#ctx0" brushRef="#br0" timeOffset="15767.5698">25772 2158 0,'0'0'16,"-25"-25"-1,50 25 1,0 25 0</inkml:trace>
  <inkml:trace contextRef="#ctx0" brushRef="#br0" timeOffset="16293.9801">25871 2456 0,'0'0'0,"0"24"16,25-24-1,-25-24-15,50-1 16,-25 0-16,-1 0 0,1 0 15,-25 1-15,0-1 16,0 0-16,0 0 0,-25 0 16,1 25-1,-1 25-15,0 25 16,25-25-16,0-1 16,0 1-16,25 0 15,-25 0 1,25-25-16,-1 0 0,1 0 0,0 0 15,25-25-15,-26 25 0,1-25 16,0 0-16,0 25 0,0-49 16,-1 49-16,-24-25 0,0 0 15,0 0-15,0 1 16,-24 24-16,-1 24 31,0 1-31,25 0 0,0 0 0,0 24 16,0-24-16,0 0 15,0 0-15,25 0 16,-25-1-16,0 1 0,0 0 0,0 0 16,0 0-1,-25-25-15,0 0 16,0-25 0,1 25-16,24-25 15,0 0-15,0 0 0,0 1 16,0-1-16</inkml:trace>
  <inkml:trace contextRef="#ctx0" brushRef="#br0" timeOffset="16855.8851">26888 2381 0,'0'-25'0,"-25"25"16,1 0-1,-1 25-15,25 0 16,0 0 0,0 24-16,0-24 15,25-25-15,-25 25 0,24-25 16,1 0-16,0-25 15,-25 0-15,25 25 16,-25-49-16,0 24 0,0 0 0,0 0 16,0 1-16,-25-1 15,25 0-15,-25 25 16,50 25 0,25-25-1,-26 0-15,26 25 0,-25-25 16,0 0-16,0 0 0,-1 0 15,26-25-15,-25 25 0,0-25 16,-1 25-16,1-25 0,-25 0 16,25 1-16,-25-1 0,0 0 15,25 25-15,-25-25 0,-25 25 32,0 0-32,0 50 15,25-25-15,-24-1 0,24 1 16,-25 0-16,25 25 0,-25-1 0,0 1 15,25-1-15,-25-24 0,25 25 16,-24 24-16,24-49 0,0 0 16,0 0-16,0 0 0</inkml:trace>
  <inkml:trace contextRef="#ctx0" brushRef="#br0" timeOffset="16989.3724">27037 2530 0,'0'0'0,"0"-25"15,25 25 17,25 0-32,-26 0 0,1 0 15,0 0-15,25 0 16</inkml:trace>
  <inkml:trace contextRef="#ctx0" brushRef="#br0" timeOffset="17219.9491">27732 2406 0,'24'0'16,"1"0"-1,0 0-15,0 25 0,0-25 16,24 0-16,-24 0 0,0 0 15,0 0-15,-1 0 16,1 0-16,-25-25 0,0 0 16</inkml:trace>
  <inkml:trace contextRef="#ctx0" brushRef="#br0" timeOffset="17416.6866">28029 2133 0,'0'0'0,"-25"0"15,1 0-15,24 25 16,-25 0 0,25 24-16,-25-24 0,25 25 15,0-25-15,-25 24 0,25-24 16,-25 49-16,25-24 0,-24-25 16,24 0-16,0-1 0,-25 1 15,25 0-15</inkml:trace>
  <inkml:trace contextRef="#ctx0" brushRef="#br0" timeOffset="17927.9957">28129 2108 0,'0'0'0,"0"25"15,-25 25 1,25-25-16,0 24 15,0-24-15,0 25 0,-25-26 16,0 51-16,25-26 0,0-24 16,0 0-16,-25 0 0,25 24 15,-25-49-15,25 25 0,25-50 32,25 1-32,-25-1 15,24 0-15,-49 0 16,25 0-16,0 25 0,-25-24 15,25 24-15,-25-25 0,0 50 32,0-1-32,0 1 15,0 0-15,0 0 16,0 0-16,25-1 0,-1-24 16,-24 25-16,50-25 15,-25 0-15,0 0 0,-1 0 16,-24-25-16,50 1 0,-50-1 15,25 0-15,0 0 16,-25 0-16,0 1 0,0-1 16,0 0-16,-25 25 15,0 0-15,0 0 0,0 0 16,25 25-16,-24-25 0,-1 25 16,25 24-16,-25-24 0,25 0 15,0 0-15,0-1 16,25 1-16,0 0 0,-1-25 0</inkml:trace>
  <inkml:trace contextRef="#ctx0" brushRef="#br0" timeOffset="18727.9469">29170 2208 0,'0'-25'16,"0"50"0,-24-25-16,24 49 15,0-24-15,-25 0 0,25 24 16,0 1-16,-25-25 0,25 24 15,0-24-15,-25 25 0,25-25 16,0-1-16,-25 1 0,25 0 16,-25-25-16,25-25 15,-24 25 1,24-49-16,0 24 16,-25 0-16,25 0 0,0 0 15,-25 1-15,25-1 0,-25 0 16,50 25 15,0 25-15,0-25-16,-1 0 0,1 0 15,0 0-15,0 25 0,25-25 16,-26 0-16,1 0 0,0 0 16,0-25-16,-25 50 46,0-1-46,0 1 16,-25 25-16,25-25 16,0-1-16,0 1 15,-25-25 1,25-25 0,0 1-16,0-1 0,0 0 15,0 0-15,25-24 0,-25 24 16,25 0-16,0 0 15,-1 25-15,1-25 0,0 25 16,0 0-16,24 0 16,-24 0-16,-25 25 15,25-25-15</inkml:trace>
  <inkml:trace contextRef="#ctx0" brushRef="#br0" timeOffset="19340.0626">29592 2456 0,'25'0'16,"-25"-25"-16,0 0 15,-25 25 1,-25 0 0,26 25-16,-1-25 15,-25 25-15,50-1 0,-25-24 16,25 25-16,-24 0 0,24 0 16,0 0-1,0-1-15,24-24 16,1 0-16,0 0 0,0 0 0,0 0 15,-25-24-15,24 24 0,26-25 16,-50 0-16,25 0 0,-25 0 16,0 1-1,0 48 17,0 1-32,0 0 15,0 0-15,0 0 16,25-25-1,-1-25 1,1 0-16,0-25 16,0 26-16,0 24 15,-25-25 1,0 50 0,0 24-1,0-24-15,-25 0 16,0 0-16,25-1 0,0 1 15,25-25 1,0-25 0,-1 1-1,1-1-15,0 25 0,-25-25 0,50 0 16,-50 0-16,24 25 0,-24-24 16,25 24-16,-25 24 31,0 26-16,0-25-15,0 0 16,25-1-16,0-24 16</inkml:trace>
  <inkml:trace contextRef="#ctx0" brushRef="#br0" timeOffset="19632.0176">30212 2480 0,'0'0'0,"0"-24"16,-25 24 0,-24 0-1,24 0-15,0 0 0,0 24 16,0 1-16,25 0 16,0 0-16,0 0 15,25-1-15,-25 1 16,25-25-16,-25 25 0,25-25 15,-25 25-15,-25-25 32,0 0-17,0 0 1,25-25-16</inkml:trace>
  <inkml:trace contextRef="#ctx0" brushRef="#br0" timeOffset="20337.004">30361 2456 0,'0'24'32,"0"1"-32,-25 0 15,25 0-15,0 0 16,-25-1-16,25 1 0,0 0 15,-24-25-15,24 25 0,24-25 47,-24-25-47,0 0 0,0 0 16,50 1-16,-25-1 0,0 0 16,-1 25-16,-24-25 0,25 0 15,-25 1-15,25 24 0,-25 24 31,0 1-15,0 0-16,0 0 16,-25 0-16,25-1 15,0 1-15,0-50 47,25 25-47,0 0 0,0-24 16,-1 24-16,1-25 15,0 0-15,0 25 0,0-25 16,-25 50 31,-25-25-47,25 50 0,0-26 16,-25 1-16,25 0 15,25-25 1,24 0-1,-24 0-15,0-25 0,0 25 16,0-25-16,-1 25 0,1-24 16,0 24-16,0-25 15,-25 50 17,0-1-17,-25-24 1,25 25-16,0 0 15,0-50 17</inkml:trace>
  <inkml:trace contextRef="#ctx0" brushRef="#br0" timeOffset="20475.0272">30931 2381 0,'0'0'0,"0"-25"16,-24 25-16,24 25 31,0 0-15,24 0-16,1-25 15</inkml:trace>
  <inkml:trace contextRef="#ctx0" brushRef="#br0" timeOffset="20802.045">31254 2480 0,'0'-24'16,"-25"24"15,0 0-31,0 0 16,-24 24-16,24-24 15,25 25-15,-25 0 16,25 0-16,0 0 15,25-25-15,-25 24 0,25-24 16,0 25-16,-25 0 16,0 0-1,-25 0 1,0-25 0,0 0-16,25-25 31,0 0-31</inkml:trace>
  <inkml:trace contextRef="#ctx0" brushRef="#br0" timeOffset="21120.2516">31452 2480 0,'25'-24'0,"-50"48"0,75-73 16,-50 24-1,-25 25 16,0 25-31,1-25 16,-1 0-16,25 25 16,-25-1-16,25 1 0,0 0 15,0 0-15,0 0 16,0-1 0,25 1-16,-25 0 15,0 0 1,-25-25-16,25 25 0,-25-25 15,0 0 1,1 0-16,-1 0 16,25-25-1,25 0 1</inkml:trace>
  <inkml:trace contextRef="#ctx0" brushRef="#br0" timeOffset="21307.4299">31601 2555 0,'0'0'0,"0"-25"0,25 25 16,-25 50 31,0-26-47,-25 1 0,25 0 16,0 0-16,0 0 15,0 0-15</inkml:trace>
  <inkml:trace contextRef="#ctx0" brushRef="#br0" timeOffset="21455.9953">31676 2381 0,'0'0'0,"-25"-25"15,25 50 16,25 0-15,-1 0-16</inkml:trace>
  <inkml:trace contextRef="#ctx0" brushRef="#br0" timeOffset="22028.625">31874 2555 0,'0'25'16,"-25"-25"-16,25 24 15,-25-24-15,25 25 16,0 0 0,0 0-1,25-25-15,0 0 16,-25-25-16,0 0 16,0 0-16,0 1 15,0-1-15,0 0 16,-25 0-16,25 0 0,0 50 47,25-25-47,25 25 15,-1-25 1,-24 0-16,0 0 16,24 0-16,-24 0 0,0 0 15,-50 0 16,25 25-15,0 0-16,0-1 16,-25-24-16,25 25 0,0 0 31,25-25-31,0 0 16,-25-25-16,25 25 15,24-25-15,-49 1 0,25 24 0,0-25 16,0 25-16,25 0 15,-50-25-15,24 25 0,-24 25 16,0 0 0,0-1-1,0 1-15,0 0 0,0 0 16,25 0 0,0-25-16,0 0 15,0 0-15</inkml:trace>
  <inkml:trace contextRef="#ctx0" brushRef="#br0" timeOffset="23244.1702">20017 3423 0,'0'25'78,"25"-25"-62,0 0-16,0 0 16,24 0-16,-24 0 0,0 0 15,25 0-15,-26 0 0,26 0 16,-25 0-16,0 0 0,-1 0 15,-24-25 17,-24 25-17</inkml:trace>
  <inkml:trace contextRef="#ctx0" brushRef="#br0" timeOffset="23891.7035">21109 3572 0,'0'-25'15,"25"25"-15,-25-25 16,0 0-16,-25 1 15,25-1 1,-25 25-16,0 0 16,0 0-16,1 0 15,-1 25-15,0-25 0,25 24 16,-50 1-16,50 0 0,-24-25 16,24 25-16,-25 0 0,25-1 15,0 1-15,25-25 16,-25 25-16,24-25 0,26 0 15,-25 0-15,-25-25 0,25 25 16,-1-49-16,26 24 16,-25 0-16,0 0 0,-1 0 0,1-24 15,0 24-15,25-25 0,-50 26 16,24-1-16,-24 0 0,25 0 16,-25 50 15,0 0-31,-25 0 0,25-1 15,-24 1-15,24 0 0,-25 25 16,25-26-16,0 26 0,-25-25 16,25 0-16,0-1 0,0 26 0,25-25 15,-25 0 1,25-25-16,24 25 0,-24-25 16,0 0-16,0-25 0</inkml:trace>
  <inkml:trace contextRef="#ctx0" brushRef="#br0" timeOffset="24191.8522">21679 3522 0,'0'0'0,"25"-25"16,-25 1-16,0-1 15,-25 25-15,0 0 16,1 0-16,-1 0 0,0 25 16,0-25-16,0 24 0,1 1 15,-1 0-15,25 0 16,0 0-16,25-25 15,24 0 1,-24 0-16,0 0 16,0 0-16,-1-25 15,1 0-15,-50 50 32,25 0-17,0 24-15,0-24 31,25-25-31,0 0 0</inkml:trace>
  <inkml:trace contextRef="#ctx0" brushRef="#br0" timeOffset="24403.3775">22076 3225 0,'0'0'0,"0"-25"0,0 0 0,-25 50 31,25 0-31,0-1 16,0 26-16,-24-25 0,24 49 16,0-24-16,-25-25 0,25 24 0,0-24 15,0 25-15,-25-1 16,25-24-16,0 0 0,0 0 0,0 0 16,-25-1-16</inkml:trace>
  <inkml:trace contextRef="#ctx0" brushRef="#br0" timeOffset="24819.3506">21779 3522 0,'0'0'0,"-25"0"16,50 0 0,-1 0-16,1 0 15,0 0-15,49 0 0,-24 0 16,0 0-16,-26 0 0,26 0 15,0 0-15,24 0 0,-49 0 16,0 0-16,-1-25 0,1 25 16,0 0-16,-25-24 0,25 24 15,-50 0 1,0 0 0,0 0-16,1 0 0,-1 24 0,-25 1 15,25-25-15,1 25 0,-1-25 16,25 25-16,-25 0 0,25-1 15,0 1-15,25-25 16,0 25-16,-1-25 16,1 0-16,0 0 0,0 0 0,0-25 15,-1 0-15,1 25 16,-25-24-16,25 24 16,-25 24-1,0 1 1,0 0-16,0 0 15,25-25 1</inkml:trace>
  <inkml:trace contextRef="#ctx0" brushRef="#br0" timeOffset="26015.7387">23391 3746 0,'-25'0'31,"0"0"0,0 0-31,1 0 16,-1 0-16,0 0 16,0-25-16,0 25 15,1-25-15,-1 0 0,0 25 16,0-25-16,0 0 0,-24-24 15,49 24-15,-25 0 16,25 0-16,-25-24 0,25 24 16,0 0-16,0 0 15,0 1-15,25-1 16,0 0-16,0 25 0,-25-25 16,24 25-16,1 0 0,0-25 0,0 25 15,0 0-15,-1 0 16,1 0-16,-25 25 15,0 0-15,0 0 16,-25-25-16,25 25 16,-24-1-16,-1-24 0,-25 50 15,25-25-15,1 0 0,-1-25 16,0 24-16,0 1 0,-24 25 16,49-25-16,-25-25 0,25 24 15,-25 1-15,0 0 0,25 0 16,0 0-1,25-25-15,25 0 16,24-25 0,-49 25-16,0-25 0,-1 25 15,1-25-15,0 25 0,25-25 16,-26 1-16,1 24 0,0-25 16,0 25-16</inkml:trace>
  <inkml:trace contextRef="#ctx0" brushRef="#br0" timeOffset="26456.0156">23961 3448 0,'0'0'0,"25"-25"0,0 25 31,-25-25-31,25 25 0,0 0 15,-25-25-15,-25 25 32,-25 0-32,25 0 15,1 0-15,-1 0 0,0 25 16,0-25-16,-25 0 0,26 25 16,-1 0-16,25 0 15,0-1-15,25-24 0,-25 25 16,24-25-16,1 0 0,25 25 15,-25-25-15,0 25 0,-1-25 16,1 0-16,-25 25 0,50-25 16,-50 24-16,25 1 0,-25 0 15,-25-25 1,-25 25 0,25-25-16,1 0 15,-1 0-15,0 0 16,25-25-1,25 25 1,0-25-16,-1 0 0</inkml:trace>
  <inkml:trace contextRef="#ctx0" brushRef="#br0" timeOffset="26595.9152">24160 3547 0,'25'0'0,"-50"0"0,74-25 0,-24 25 16,0 25-1,-25 0 1,0 0-16,0-1 15,0 1-15,0 0 16,0 0 0,-25-25-16</inkml:trace>
  <inkml:trace contextRef="#ctx0" brushRef="#br0" timeOffset="27065.2546">24234 3448 0,'0'0'0,"0"-25"16,-25 25-1,25-25-15,25 50 16,0 0 0,0-25-1,0 25-15,49-25 0,-24 0 16,-26 24-16,1-24 0,25 0 0,-25 0 16,24 0-16,-24 0 0,0 0 15,0-24-15,-25-1 16,-25 25-1,-25-25 1,25 25-16,1 0 0,-1 0 16,0 25-16,-25 0 15,26-1-15,-1 1 0,25 0 16,0 25 0,0-26-16,0 1 15,25 0-15,-25 0 0,0 0 0,24-25 16,-24 25-16,25-1 0,-25 1 15,25 0-15,-25 0 0,0 0 16,0-1-16,-25-24 0,25 25 16,-49 25-16,24-25 15,0-25-15,-25 24 16,26-24-16,-1 0 0,0-24 16,0-26-16,25 25 15,0 0-15,0 1 16,0-1-16,50-25 0,-25 1 15,-1 24-15,1 0 0</inkml:trace>
  <inkml:trace contextRef="#ctx0" brushRef="#br0" timeOffset="27731.6316">24681 3497 0,'24'-24'16,"-48"48"-16,73-48 0,-24-1 0,0 25 16,0 25-1,-25-1 1,0 1-16,-25 0 0,25 0 15,-25 0-15,0 24 16,25-24-16,0 0 0,-25 0 16,50-25-1,-25-25 1,50 0-16,-25 0 16,-1 0-16,1 1 0,0-1 15,0-25-15,0 50 0,-25-25 16,25 1-16,-25-1 15,0 50 1,0-1-16,0 1 16,0 0-16,0 0 15,0 0-15,24-1 16,1 1 0,0-25-16,25 0 0,-26 0 0,1 0 15,25 0-15,-25 0 0,-1 0 16,51 0-16,-50-25 0,-1 25 15,1-24-15,-25-1 0,25 0 16,-25 0-16,0 0 16,-25 25-16,0-24 15,1 24-15,-1 0 0,0 0 16,0 0-16,-24 0 0,24 24 16,0-24-16,25 25 0,-25 0 15,0 25-15,25-26 16,0 1-1,25-25-15,0 0 0,0 0 16,0 0-16,-1 0 0,1 0 16,25-25-16,-25 1 0,-1 24 15,-24-25-15,25 25 0,0-25 16,-25 50 15,-25-25-31,25 25 31,0-1-31,25-24 16,0 0-16,0 0 0,-25-24 16,24 24-16,-24-25 0,25 0 15,0 0-15</inkml:trace>
  <inkml:trace contextRef="#ctx0" brushRef="#br0" timeOffset="27903.5107">25797 3175 0,'0'0'0,"0"-25"0,-25 25 15,0 0 1,25 25-16,-25 0 0,1 0 16,-1-1-16,25 51 15,-25-50-15,25-1 0,0 26 0,0-25 16,0 24-16,25 1 0,-25-25 16,25 0-16,-1-1 0,1-24 15,25 25-15</inkml:trace>
  <inkml:trace contextRef="#ctx0" brushRef="#br0" timeOffset="31235.5818">19968 4539 0,'25'0'62,"-1"0"-46,1 0-1,0 0-15,0 0 0,0 0 16,24 0-16,1 0 16,-25 0-16,-1 0 0,1 0 15,0 0-15,0 0 0,-25-25 0</inkml:trace>
  <inkml:trace contextRef="#ctx0" brushRef="#br0" timeOffset="32432.1673">20861 4440 0,'0'25'78,"0"0"-62,0-1-1,0 1-15,-25 0 16,25 0-16,-25 24 16,25-24-16,-25 0 15,25 0-15,0 0 16,0-50 15,0 0-31,0 0 16,0 0-16,25-24 0,-25 24 15,25 0-15,-25 0 16,25 1-16,0-1 0,-1 0 16,1 25-16,-25-25 15,25 25-15,0 0 16,-25 25-16,0 0 15,0 0-15,0-1 0,0 1 16,0 0-16,-25-25 0,25 50 16,0-26-16,0 1 15,-25 0-15,50-50 32,0 0-32,0 1 15,-1 24-15,-24-25 0,25 0 16,0 25-16,0-50 0,0 26 0,-1 24 15,-24-25-15,25 25 16,-25 25 15,0-1-31,0 1 16,0 0-16,0 0 0,0 0 16,0-1-16,0 1 15,0 0-15,0 0 16,25-25-1,0 0-15</inkml:trace>
  <inkml:trace contextRef="#ctx0" brushRef="#br0" timeOffset="32751.3814">21456 4514 0,'0'-24'0,"-25"48"31,25 1-16,-25-25-15,25 25 0,0 0 16,-24 24-16,24-24 16,0 0-16,0 0 15,24 0-15,1-25 0,0 0 16,0 0-16,0-25 16,-1 25-16,-24-25 0,25 0 15,-25 0-15,0-24 16,0 24-16,-25 0 15,25 0-15,-24 25 0,-1-24 16,0 24 0,25 24-16,0 1 15,0 0-15,25-25 16,-25 25-16,49-25 0</inkml:trace>
  <inkml:trace contextRef="#ctx0" brushRef="#br0" timeOffset="33178.3685">21853 4614 0,'25'-25'16,"0"25"-16,-25-25 16,0 0-1,-25 25-15,0 0 16,0 0-16,0 0 16,1 25-16,-1-25 15,0 25-15,0 0 16,0-1-16,25 1 0,-25 0 15,25 0-15,0 0 16,50-25-16,-25 0 0,0 0 16,0 0-16,24-25 15,-24 0-15,-25 0 0,25 25 16,0-25-16,-1 1 0,1-26 16,-25 25-16,25 0 0,-25 1 15,0-1-15,25 25 0,-25-50 16,0 25-16,0 50 31,0 0-15,0 25-16,0-26 15,0 1-15,-25 0 0,25 25 16,0-26-16,0 1 16,0 0-16,25-25 15,-25 25-15,25-25 0,-1 0 16,1 0-16</inkml:trace>
  <inkml:trace contextRef="#ctx0" brushRef="#br0" timeOffset="33685.7605">22200 4564 0,'25'-25'0,"-50"25"31,0 25-15,25 0-1,0 0-15,0-1 0,0 1 16,0 0-1,25-25-15,0 0 16,-25-25-16,25 25 16,-25-25-16,25 25 0,-1-49 15,1 24-15,-25 0 16,0 0-16,0 50 31,0 0-15,0 0-16,0 24 15,0-24-15,0 0 16,25 0-16,0-25 16,0 0-16,-1 0 15,-24-25-15,25 25 0,0-25 16,0 0-16,0-24 16,-1 24-16,-24 0 0,0 0 15,25 1-15,-25-1 0,25-25 0,-25 25 16,25 1-1,-25-1-15,0 50 32,0-1-32,0 1 15,0 0-15,0 0 0,-25 24 16,25-24-16,0 0 0,0 0 16,0 0-16,0-1 0,0 26 15,0-25-15,0 0 16,25-25-16,-25 24 15,25-24-15</inkml:trace>
  <inkml:trace contextRef="#ctx0" brushRef="#br0" timeOffset="33999.4561">22994 4614 0,'0'0'0,"0"-25"0,0 0 15,0 0-15,-25 0 16,0 25-1,25-24-15,-24 24 16,-1 24-16,0 1 16,25 0-16,-25 0 15,25 0-15,25-1 16,0-24 0,0 0-16,-1 0 15,1-24-15,0-1 16,-25 50 15,-25-1-15,25 1-16,0 0 0,0 0 15,25-25 1,0 0-16</inkml:trace>
  <inkml:trace contextRef="#ctx0" brushRef="#br0" timeOffset="34191.4439">23217 4440 0,'0'0'0,"25"-25"15,0-24-15,-25 24 0,25 0 16,-25 0-16,24 0 0,-24 1 16,0 48-1,-24 26-15,24-25 16,0 0-16,0 24 0,-25 26 16,0-51-16,25 26 15,-25 0-15,25-26 0,0 1 0,0 50 16,0-51-16,0 1 0,0 0 15</inkml:trace>
  <inkml:trace contextRef="#ctx0" brushRef="#br0" timeOffset="34471.6922">23068 4589 0,'0'-25'15,"0"50"-15,25-50 31,0 25-31,0 0 0,0 0 16,-1 0-16,1 0 0,25 0 16,-25 0-16,-1-25 0,1 25 0,0 0 15,0-25-15,-25 50 47,0 0-47,0 0 16,0 24-16,0-24 0,0 0 15,0 0-15,-25 0 16,25-1-16</inkml:trace>
  <inkml:trace contextRef="#ctx0" brushRef="#br0" timeOffset="34616.2838">23366 4390 0,'0'0'0,"0"25"47,25-25-47,0 0 31</inkml:trace>
  <inkml:trace contextRef="#ctx0" brushRef="#br0" timeOffset="34899.8551">23614 4564 0,'0'0'16,"0"25"-16,-25-25 0,0 25 16,25-1-1,0 26-15,0-25 16,25 0-16,0-25 16,0 0-16,0 0 15,-25-25-15,0 0 16,24-25-16,-24 26 0,0-1 15,0 0-15,-24 0 16,-1 0-16,0 25 0,0 0 16,0 0-16,25 25 15,25 0 17,0 0-32,0-25 15</inkml:trace>
  <inkml:trace contextRef="#ctx0" brushRef="#br0" timeOffset="35179.2726">23837 4539 0,'25'0'16,"-174"50"-16,323-100 0,-224 50 0,100 25 31,-50 0-31,-25 0 0,25-1 16,0 1-16,0 0 0,0 0 16,25-25-1,-25-25 1,25 0-16,0 0 15,-1 25-15,-24-24 0,25-1 0,0 25 16,0-25-16,-25 0 0,25 25 16,-25 25-1,0 0 1,0 0-16,0 24 16,0-24-16,0 0 0,0 0 15,0-1-15,24 1 0,26-25 0,-50 25 16,25-25-16,0 0 0,-1 0 15</inkml:trace>
  <inkml:trace contextRef="#ctx0" brushRef="#br0" timeOffset="36759.5819">25078 4887 0,'0'24'0,"-25"-24"31,25-24-15,-25 24 0,0-25-1,0 25 1,1 0-16,-1 0 0,25-25 16,-25 25-16,0 0 0,0-25 0,0 25 15,25-25-15,-24 25 16,-1-25-16,0 1 0,25-1 15,-25 25-15,0-25 0,25 0 16,-24 25-16,24-25 0,-25 1 16,25-1-16,-25 0 0,25-25 15,0 26-15,0-1 16,0 0-16,25-25 16,0 50-16,-25-24 0,24 24 15,1-25-15,0 25 0,0-25 16,0 25-16,-1 0 15,1 0 1,-25 25 0,-25 0-1,25-1-15,-24-24 16,-26 50-16,25-25 0,0-25 0,1 25 16,-1-1-16,-25 1 0,25 0 15,1 0-15,-1 0 16,25-1-16,-25 1 0,0 0 15,25 0 1,25 0 0,25-25-16,-26 0 15,26-25-15,0 25 0,-26-25 16,1 25-16,25-25 0,-1 0 16,-24 1-16</inkml:trace>
  <inkml:trace contextRef="#ctx0" brushRef="#br0" timeOffset="37663.3499">25623 4490 0,'0'0'0,"0"-25"63,-25 25-48,1-25-15,-1 25 16,0 0-16,-25 0 16,26 25-16,-1-25 15,25 25-15,-25-1 0,0 26 16,25-25-16,0 0 16,0-1-1,25-24-15,0 0 0,0 0 16,24-24-16,-49-1 15,25 0-15,0 0 0,0 0 16,-1 1-16,26-51 0,-25 50 16,0 1-16,-1-1 0,1 0 15,0 0-15,-25 0 0,0 1 16,0 48 0,-25 1-1,25 0-15,-25 0 0,1 49 16,-1-49-16,25 0 0,-25 0 15,25 24-15,0-24 0,0 25 0,0-26 16,0 1-16,0 0 16,25 0-16,0 0 0,-1-25 15,1 0-15,0-25 16,0 0-16,0 0 0,-1 0 16,1 1-16,0-1 0,0-25 15,-25 25-15,0 1 0,25-1 16,-25 0-16,0 0 15,0 0-15,-25 25 16,0 0-16,0 25 16,0-25-16,25 25 0,0 0 15,-24 24-15,24-24 0,0 0 16,0 0-16,24 0 16,-24-1-16,25-24 0,-25 25 15,25-25-15,0 0 0,25 0 16</inkml:trace>
  <inkml:trace contextRef="#ctx0" brushRef="#br0" timeOffset="38419.2538">26243 4390 0,'0'0'0,"0"-24"16,0 48 0,-24 26-1,24-25-15,-25 0 16,25-1-16,0 1 0,0 0 15,-25 25-15,0-50 0,25 24 16,0 1-16,0-50 31,25 25-31,-25-24 0,25-26 16,0 25-16,-1 0 0,1 1 16,-25-1-16,25 0 15,-25 0-15,25 25 0,-25-25 0,0 50 31,0 0-15,0 0-16,0 0 0,0-1 16,0 1-16,0 0 15,0 0-15,25-25 32,-1 0-32,1-25 15,0 0-15,0 0 16,-25 1-16,25 24 15,-1-25-15,-24 50 32,0-1-17,0 1-15,0 0 16,0 0-16,25-25 16,0 0-1,0 0-15,0 0 0,-1 0 16,26-25-16,-25 25 15,-25-25-15,25 25 0,-25-25 16,0 1-16,24 24 16,-24 24-1,-24 1 1,24 0-16,0 25 16,0-26-16,24-24 15,-24 25-15,25-25 0,0 0 16,0 0-16,0 0 0,-1-25 15,-24 1-15,0-1 16,0 0-16,0 0 16,0 0-16,0 1 0,-24-1 15,-1 0 1,0 25-16,0 0 16,25 25-16,0 0 15,0-1-15,25-24 16</inkml:trace>
  <inkml:trace contextRef="#ctx0" brushRef="#br0" timeOffset="38656.2699">27186 4316 0,'0'0'0,"0"-25"31,0 50 0,0 25-31,-25-50 0,25 24 0,0 1 16,0 0-16,0 0 0,-25 24 15,25-24-15,0 25 0,0-25 16,0-1-16,-24 1 0,24 0 16,0 0-16,0 0 15,49-25-15,-24 0 0</inkml:trace>
  <inkml:trace contextRef="#ctx0" brushRef="#br0" timeOffset="39091.7074">27608 4589 0,'0'-25'0,"0"0"15,0 0-15,0 1 16,-25 24-1,-25 0 1,25 0 0,1 24-16,-1-24 15,0 25-15,0-25 0,25 25 16,0 0-16,-25-25 16,25 25-16,0-1 15,25 1 1,0-25-16,0 0 0,0 0 15,-1 0-15,1-25 16,0 25-16,0-24 0,0-1 16,-25 0-1,0 0-15,-25 50 32,0 0-17,25 0-15,0-1 16,0 1-1,0 0-15,25-25 0,0 0 16,-1 0 0,1-25-16</inkml:trace>
  <inkml:trace contextRef="#ctx0" brushRef="#br0" timeOffset="39296.2327">27905 4266 0,'0'-24'16,"0"48"0,-25-24-1,25 75-15,-24-50 0,24-1 0,0 1 16,0 0-16,0 25 0,-25-1 16,25 1-16,0-25 15,0-1-15,0 1 0,0 25 0,0-25 16</inkml:trace>
  <inkml:trace contextRef="#ctx0" brushRef="#br0" timeOffset="40389.2888">27087 4539 0,'0'-25'0,"-25"25"47,0 0-47,0 25 15,0-25 1,1 25-16,24 0 16,0 0-1,0-1-15,24-24 0,-24 25 0,25-25 16,0 25-16,25-25 0,-25 0 0,24 0 16</inkml:trace>
  <inkml:trace contextRef="#ctx0" brushRef="#br0" timeOffset="40834.3966">27484 4490 0,'0'0'0,"-25"0"16,0 0-16,0 0 16,25 24-1,-25-24-15,25 25 0,0 0 16,0 0-16,0 0 0,0-1 0,0 1 16,25 0-16,-25 0 0,25-25 15,-25 25-15,25-25 0,0 0 16,-1 0-16,1 0 15,0-25-15,0-25 16,0 25-16,-25 1 0,24 24 16,-24-25-16,0-25 0,0 25 15,0 50 17,0 25-17,-24-25-15,24-1 0,0 1 16,0 0-16,0 0 0,0 0 15,24-25-15,-24 24 16,25-24-16,0 0 16</inkml:trace>
  <inkml:trace contextRef="#ctx0" brushRef="#br0" timeOffset="41382.8237">27806 4564 0,'0'0'0,"-25"0"0,25-25 15,-25 25 1,50 0 15,0 25-31,0-25 0,0 0 16,-1 0-16,1 0 15,0 0-15,0 0 0,0 0 16,-1 0-16,26 0 16</inkml:trace>
  <inkml:trace contextRef="#ctx0" brushRef="#br0" timeOffset="41607.6114">28203 4589 0,'-25'0'0,"25"-25"16,0 50 15,0 0-31,0-1 15,0 1-15,-25-25 16,25 25-16,0 0 16,0 0-16</inkml:trace>
  <inkml:trace contextRef="#ctx0" brushRef="#br0" timeOffset="41758.8412">28203 4465 0,'0'0'0,"-25"0"15,25-25-15,-25 25 16,25 25 0,25-25-1,0 0 1,0 25-16,0-25 0,-1 24 16</inkml:trace>
  <inkml:trace contextRef="#ctx0" brushRef="#br0" timeOffset="42302.6358">28377 4589 0,'0'0'0,"-25"0"16,0 25-16,0-1 16,0-24-16,25 25 15,0 0-15,25 0 16,0-25-16,25 0 16,-26-25-1,1 25-15,-25-25 0,0 0 16,25 25-16,-25-24 0,0-26 0,0 25 15,-25 25-15,25-25 16,-25 25-16,1 0 0,24 25 47,24-25-47,1 25 16,0-25-16,0 0 0,0 0 0,-1 0 15,1 0-15,0 0 16,-25 25 31,0 0-32,0-1-15,25-24 16,0 0-16,-1 25 0,1-25 16,0 0-16,0 0 0,0 0 15,24 0-15,-24 0 0,0-25 16,0 25-16,-1-24 15,1 24-15,-25 24 47,25-24-31,0 0-16,0 0 16,-1 0-16,1 0 15,0 0-15,0 0 0,49 0 16,-24 0-16,-25 0 0</inkml:trace>
  <inkml:trace contextRef="#ctx0" brushRef="#br0" timeOffset="80056.961">10939 3845 0,'0'-25'94,"25"0"-63,-1 25-15,1 0-16,-25-25 15,25 25-15,0 0 0,0 0 0,-1-24 16,1 24 0,0 24-1,-25 1 1,0 0-16,25-25 0,-25 25 15,25 0-15,-25-1 16,25-24-16,-25 25 0,24-25 16,1 0-16,0 25 15,0-25-15,0 0 16,24-25-16,-49 0 0,25 25 16,0-24-16,0-1 0,-1 25 15,26-25-15,-50 0 0,25 25 16,0 0-16,-1 0 15,1-25-15,0 25 16,0 0-16,0 25 16,-1-25-16,1 25 0,0-25 15,25 25-15,-26-25 16,1 0-16,25 25 0,-25-25 16,-1 0-16,51 0 0,-26 0 15,-24 0-15,0 0 0,25 0 0,-25 0 16,-1 0-16,1 0 15,-25 24 32,25-24-47,0 0 16,0 0-16,49 0 0,-24 0 16,-1 0-16,-24 0 15,25 0-15,-1 0 0,26 0 0,-51 0 16,26 0-16,-25 0 0,0 0 15,-1 0-15,26 0 0,-25 0 16,0 0 0,-1 25-1,1-25 1,0 0-16,0 0 16,0 0-16,-1 0 0,26 0 0,25 25 15,-26-25-15,-24 0 0,25 0 16,-1 0-16,1 0 0,-1 0 15,-24 0-15,0 0 0,0 0 16,0 0-16,-1 0 0,1 0 31,0 0 1,0 0-1,0 0-31,-1 0 0,1 0 0,0 0 15,0 0-15,24 0 0,-24 0 16,0 0-16,0 0 0,0 0 16,-1 0-16,1 0 0,0 0 15,-25-25 48,25 25-63,0-25 15</inkml:trace>
  <inkml:trace contextRef="#ctx0" brushRef="#br0" timeOffset="87203.0154">4638 5531 0,'0'-24'16,"0"-1"0,0 0-1,0 0 1,0 0 15,-24 1-31,-1 24 16,0 0-16,25-25 15,-25 25-15,0 0 16,1 0-16,24 25 16,-25-25-16,25 24 0,-25-24 15,25 25-15,-25 0 0,0 0 16,1 0-16,24-1 15,-25 26-15,25-25 0,-25 0 16,25-1-16,0 1 0,-25 0 16,25 25-16,0-1 0,0-24 15,0 0-15,0 0 0,25 24 16,0-24-16,0 0 16,-1-25-16,1 0 15,-25 25-15,25-25 16,0 0-16,0 0 0,-1 0 15,1 0-15,-25-25 16,25 25-16</inkml:trace>
  <inkml:trace contextRef="#ctx0" brushRef="#br0" timeOffset="87608.2183">4762 5804 0,'0'-25'31,"-24"50"16,24 0-47,-25-25 31,25 50-31,0-25 16,0-1-1,0 1-15,25-25 0,-1 0 16,1 25-16,0-25 16,0-25-16,-25 0 15,25 1-15,-25-1 16,25 0-16,-25 0 16,0 0-16,-25 0 15,0 25 1,0 0-16,0 0 15,50 0 17,0 0-17</inkml:trace>
  <inkml:trace contextRef="#ctx0" brushRef="#br0" timeOffset="88037.919">5259 5779 0,'0'0'0,"24"0"15,-24-24-15,25 24 16,-25-25 0,-25 25-1,1 0-15,-1 0 16,0 0-16,0 0 15,0 25-15,1-25 0,-1 0 16,0 24-16,25 1 16,-25-25-16,25 25 0,0 0 15,0 0-15,25-25 16,0 0 0,0 0-16,-1 0 15,-24-25-15,25 25 0,0 0 16,0-25-1,-25 50 17,0 0-17,25 0 1,-1-25 0,1-25-1,0 25-15</inkml:trace>
  <inkml:trace contextRef="#ctx0" brushRef="#br0" timeOffset="88223.0288">5383 5755 0,'0'-25'16,"24"25"15,-24 25-31,25-1 16,0 1-16,0 0 15,-25 0-15,25-25 0,-25 25 16,24-25-16,1 25 0,0-25 15,-25 24-15,25-24 16,0-24-16,-25-1 16</inkml:trace>
  <inkml:trace contextRef="#ctx0" brushRef="#br0" timeOffset="88396.0183">5606 5730 0,'0'0'0,"-25"0"15,25 25-15,-25-1 16,0 1-16,25 0 0,-24-25 16,24 25-16,0 0 0,-25 24 0,0-49 15,25 25-15,0 0 0,0 0 16</inkml:trace>
  <inkml:trace contextRef="#ctx0" brushRef="#br0" timeOffset="88572.2872">5730 5755 0,'0'0'0,"0"24"16,0 1-16,0 0 16,0 0-16,-25 0 15,25 0-15,0-1 0,0 1 16,0 0-1,0-50 1</inkml:trace>
  <inkml:trace contextRef="#ctx0" brushRef="#br0" timeOffset="88692.342">5755 5631 0,'0'0'0,"24"24"31</inkml:trace>
  <inkml:trace contextRef="#ctx0" brushRef="#br0" timeOffset="89081.2418">6152 5804 0,'0'0'0,"-25"-25"31,25 1-15,-25 24-16,0 0 15,0 0 1,1 0-16,-1 0 16,25 24-16,-25-24 15,0 0-15,25 25 0,0 0 0,0 0 16,0 0-1,25-25-15,0 0 16,0 0-16,-25-25 16,24 25-16,-24-25 0,25 25 15,-25 25 17,0 25-17,25-50 1,-25 24-16,25-24 15,0 0-15,-1-24 16,1-1-16</inkml:trace>
  <inkml:trace contextRef="#ctx0" brushRef="#br0" timeOffset="89270.2268">6375 5482 0,'0'-25'0,"0"50"0,0-75 16,-25 100-1,25-25 1,-25 49-16,25-49 16,0 24-16,0-24 0,0 25 15,0-1-15,0-24 0,-25 25 16,25-25-16,0 0 16,0-1-16</inkml:trace>
  <inkml:trace contextRef="#ctx0" brushRef="#br0" timeOffset="91004.5679">7342 5581 0,'-25'0'16,"25"-25"-16,-24 25 15,-1 0 32,25 25-31,-25-25-16,0 25 15,25 0-15,-25-25 0,25 49 16,-24-49-16,24 25 0,0 0 0,-25-25 16,25 25-16,0-1 0,0 1 15,25 0 1,49-25-16,-49 0 15,24 0-15,-24 0 16,25-25-16,-25 0 0,-1 25 16,1-24-16,0 24 0,0-25 15,0-25-15,-1 50 0,-24-25 16,0 1-16,0-1 0,-24 25 31,-1 0-31,25 25 16,-25-25-16,0 0 0,0 24 15,25 1-15,0 0 16,25 0 0,0-25-1,0 0-15,24-25 16,-24 25 0,-25-25-16,25 0 15,-25 50 16,0 0-31,0 0 0,0 0 16,0-1-16,0 1 31,25-50-15,0 25-16,-25-24 0</inkml:trace>
  <inkml:trace contextRef="#ctx0" brushRef="#br0" timeOffset="91360.1765">7789 5432 0,'0'0'0,"0"-25"0,24 25 16,-24-24-16,0 48 31,0 1-31,0 0 0,0 0 16,-24 0-16,24 24 0,-25-24 16,25 0-16,0 0 0,0-1 15,-25 1-15,25 0 16,25-25-1,-25-25 1,25 25-16,-1-25 0,26 1 16,-25 24-16,-25-25 0,25 25 15,-1 0-15,1-25 0,0 25 16,-25 25-16,25-25 16,-25 25-16,0-1 0,0 1 15,-25 0-15,25 0 0,-25-25 0,25 25 16,-25-1-16,1-24 15,-1 25-15,0-25 0,0-25 32,25 1-32,25-1 15,0 0-15,0 0 0</inkml:trace>
  <inkml:trace contextRef="#ctx0" brushRef="#br0" timeOffset="91556.8489">8186 5383 0,'0'-25'0,"24"25"0,-24 25 32,0 24-32,0-24 15,0 0-15,0 0 0,-24 49 16,24-49-16,0 0 0,0-1 16,0 1-16,-25 25 15,25-25-15,0-1 0,0 1 31,-25-25-31</inkml:trace>
  <inkml:trace contextRef="#ctx0" brushRef="#br0" timeOffset="91860.5999">8285 5829 0,'25'0'15,"-1"0"1,-24-25-1,25 25-15,0 0 0,0-25 0,-25 1 16,25 24-16,-25-25 0,0 0 16,0 0-16,0 0 15,0 1-15,0-1 16,-25 25 0,25 25-16,-25-25 0,0 24 15,0 26-15,25-25 0,-24 0 16,24-1-16,0 1 0,0 0 15,0 0-15,0 0 0,24-25 16,1 25-16,25-25 16,-25 0-16,24 0 0,-24 0 0,0-25 15,49-25-15</inkml:trace>
  <inkml:trace contextRef="#ctx0" brushRef="#br0" timeOffset="113972.4765">9029 5705 0,'0'-25'47,"25"25"31,0 0-62,-1 0 0,1 0-16,0 0 0,0 0 15,0 0-15,-1 0 0,1 0 16,0 0-16,0 0 0</inkml:trace>
  <inkml:trace contextRef="#ctx0" brushRef="#br0" timeOffset="116724.3927">9872 5556 0,'-25'0'93,"25"25"-77,-24-25-16,24 25 0,0 0 0,-25-25 16,25 24-16,0 1 15,0 0-15,0 0 0,25 0 16,-1-1-1,1-24-15,0 0 16,0-24 0,-25-1-16,25 25 15,-25-25-15,0-25 16,0 26-16,0-1 0,0 0 16,0 0-16,-25 25 0,25-25 15,-25 25 1,25 25 15,25-25-15,0 0-16</inkml:trace>
  <inkml:trace contextRef="#ctx0" brushRef="#br0" timeOffset="116960.3678">10170 5407 0,'25'-24'0,"-25"48"32,-25-24-17,25 25-15,0 0 0,0 0 16,0 0-16,0-1 0,0 1 16,0 0-16,-25 0 0,25 24 15,0-24-15,0 0 16,0 0-16,0 0 15,25-25 1</inkml:trace>
  <inkml:trace contextRef="#ctx0" brushRef="#br0" timeOffset="117418.423">10443 5680 0,'0'0'0,"0"-25"16,25 25-16,-25-24 16,0-1-1,24 25-15,-24-25 0,0 0 16,-24 25 0,-1 0-1,0 25-15,0-25 0,25 25 16,-25-25-16,25 25 15,-24-25-15,24 24 0,0 1 0,0 0 16,0 0 0,24-25-1,1 0-15,25-25 16,-50 0-16,25 25 0,-1-25 16,-24 1-16,25-26 0,0 50 15,-25-25-15,25 0 0,-25 1 16,25 24-16,-25-25 0,0 0 0,0 50 47,0 24-32,0-24-15,-25 0 0,25 0 16,-25 0-16,25 24 0,0-24 16,0 0-16,0 0 0,0-1 15,0 1-15,25-25 16</inkml:trace>
  <inkml:trace contextRef="#ctx0" brushRef="#br0" timeOffset="117697.1253">11137 5308 0,'0'25'16,"-25"-25"-16,25 50 15,-24-26-15,-26 26 0,25-25 16,0 24-16,1-24 0,-1 25 0,25-25 16,-50 24-16,50 1 0,-25-25 15,25-1-15,-24-24 0,24 50 16,24-75 15</inkml:trace>
  <inkml:trace contextRef="#ctx0" brushRef="#br0" timeOffset="118093.3459">11385 5581 0,'0'0'0,"-24"0"31,-1 0-15,0 25-16,25 0 15,-25-25-15,25 24 0,0 1 16,-25-25-16,25 50 0,0-25 15,0-1-15,25-24 16,0 0-16,0 0 16,0 0-16,-1-24 0,1-1 15,0 0-15,0 0 16,-25 0-16,0-24 16,0 24-16,0 0 15,-25 25-15,0-25 16,0 25-16,75 0 47</inkml:trace>
  <inkml:trace contextRef="#ctx0" brushRef="#br0" timeOffset="118448.9927">11633 5358 0,'0'25'31,"-24"-25"-15,24 24-16,0 26 0,-25-25 16,25 24-16,-25-24 15,25 0-15,0 25 0,-25-26 16,25 1-16,0 0 0,0 0 16,25-25-1,0-25 1,0 0-16,-1 25 0,1-25 15,0 1-15,0 24 0,0-25 16,-1 25-16,1 0 16,0 25-16,-25-1 15,0 1-15,-25-25 0,25 25 16,-25 0-16,1 0 16,-1-1-16,0-24 0,25 25 15,-50-25-15,50 25 16,-24-25-16,48-25 15,26-24 1</inkml:trace>
  <inkml:trace contextRef="#ctx0" brushRef="#br0" timeOffset="118761.3966">12129 5556 0,'0'0'0,"-24"0"16,-1 0-16,0 0 15,0 0-15,0 0 16,25 25-16,-24-25 16,24 25-16,0 0 0,0-1 15,24 1 1,-24 0-16,25-25 16,-25 25-16,25-25 15,0 25-15,-25-1 16,0 1-1,-50-25 1,25 0-16,1 0 16,-1 0-1,25-25 1,25 25-16,24-49 16</inkml:trace>
  <inkml:trace contextRef="#ctx0" brushRef="#br0" timeOffset="119008.3991">12254 5631 0,'0'0'16,"0"24"0,0 1-16,0 0 0,0 0 15,0 24 1,0-24-16,0 0 16,24-25-1,1 0-15,0-25 16,0 0-1,-25 1-15,0-1 0,0 0 16,0-25-16,0 26 16,-25 24-16,25-25 15,-25 25-15,25-25 0,0 0 16</inkml:trace>
  <inkml:trace contextRef="#ctx0" brushRef="#br0" timeOffset="119206.2994">12576 5333 0,'0'0'0,"25"0"0,-25 25 31,0 0-15,0-1-16,0 26 0,0-25 16,0 0-16,0-1 0,0 1 15,0 50-15,0-51 0,0 1 16,-25 0-16,25 0 0,0 24 15,0-24 1</inkml:trace>
  <inkml:trace contextRef="#ctx0" brushRef="#br0" timeOffset="119493.9211">12700 5829 0,'-74'-25'15,"148"50"-15,-74-50 16,0 0-1,25 25-15,-25-24 0,25-1 16,24-25-16,-24 50 16,-25-25-16,0 1 0,25-1 0,-25 0 15,-25 25 1,0 0-16,0 25 16,1-25-16,24 25 15,-25-1-15,0 1 0,25 0 0,0 0 16,0 0-16,0-1 15,0 1-15,25-25 0,0 0 16,-1 0-16,1 0 16,0 0-16,0 0 0,0-49 15,-1 24-15,1 25 0,25-75 16</inkml:trace>
  <inkml:trace contextRef="#ctx0" brushRef="#br0" timeOffset="119669.313">13171 5383 0,'25'-75'16,"-174"323"-16,298-521 0,-174 373 0,50-224 15,-25 148 1,-25 26-16,25-25 16,-25 0-16,25-1 0,-24 76 15,24-76-15,0 26 0,-25-25 16,25 24-16,0-24 0,0 50 16,0-51-16,0 1 15,0 0-15</inkml:trace>
  <inkml:trace contextRef="#ctx0" brushRef="#br0" timeOffset="119828.8369">12998 5631 0,'-25'0'0,"50"0"31,24 0-31,-24 0 16,0 0-16,0-25 0,24 25 15,-24 0-15,0-25 0,0 25 16,0 0-16,24-25 0</inkml:trace>
  <inkml:trace contextRef="#ctx0" brushRef="#br0" timeOffset="120080.7782">13271 5730 0,'24'-25'16,"1"0"-1,0 25 1,25-49-16,-26 24 0,-24 0 16,25 25-16,-25-25 0,-25 25 31,1 0-31,-26 25 0,50 0 0,-25 0 16,0-1-16,1 1 15,24 0-15,-25 25 0,25-26 16,0 1-16,49 0 15,-24 0-15,0-25 0,0 0 0,24 0 16,-24 0-16,25 0 0</inkml:trace>
  <inkml:trace contextRef="#ctx0" brushRef="#br0" timeOffset="124052.0568">9128 6747 0,'-25'0'0,"50"0"63,0 0-63,0 0 0,0 0 15,-1 0-15,26 0 16,-25 0-16,0 0 0,-1 0 16,1 0-16,-25-25 31</inkml:trace>
  <inkml:trace contextRef="#ctx0" brushRef="#br0" timeOffset="124551.4217">9575 6499 0,'0'25'31,"0"-1"-31,0 1 16,0 25-16,0-25 0,0 24 16,0-24-16,0 0 0,0 24 15,0 1-15,-25-25 0,25 0 16,0 0-16,0-1 15,0-48 1,25-1-16,-25 0 16,24 0-16,-24 0 0,25 0 15,-25 1-15,25-1 0,0 0 16,0 25-16,-1 0 16,1 0-16,0 0 15,-25 25-15,0 0 16,0-1-16,0 1 0,0 0 15,0 0-15,-25 0 16,25 0-16,-25-1 16,1-24-16,-1 0 0,25 25 15,-25-25-15,0 0 0,25-25 16,0 1 0,25 24-1,-25-25-15,25 0 0,0 25 16,-1-25-16,1 25 0</inkml:trace>
  <inkml:trace contextRef="#ctx0" brushRef="#br0" timeOffset="125160.5406">10021 6747 0,'0'0'16,"25"0"-16,-25-25 16,-25 25-1,0 0 1,0 25-16,1-25 15,24 25-15,-25-25 0,25 24 16,-25 1-16,25 0 16,0 0-16,0 0 15,25-25-15,0 0 16,-25-25 0,24 25-16,1 0 15,-25-25-15,25 25 16,-25-25-16,0 50 31,25-25-15,-25 25-1,0 0-15,25-25 0,0 0 16,-25-25 0,24 25-16,-24-25 0,25 25 15,-25-50-15,25 26 16,-25-1-1,0 50 1,0-1 0,0 1-16,0 0 15,0 0-15,0 0 16,25-25 0,0-25-1,-1 25-15,-24-25 0,25 25 16,-25-25-16,25 0 0,0 1 15,-25 48 17,0 1-17,0 0-15,0 0 0,0 0 16,25-25 0,-25 25-16,24-25 0,1 0 15,0 0-15,0-25 0</inkml:trace>
  <inkml:trace contextRef="#ctx0" brushRef="#br0" timeOffset="125508.4608">10542 6821 0,'-99'50'0,"198"-100"0,-99 25 0,25 25 16,-25-24-16,0-1 15,-25 25 17,25 25-17,-50-1-15,26 1 0,24 0 16,-25-25-16,25 50 0,0-25 15,0-1 1,25-24-16,-1-49 31,1 49-31,0-25 0,0-25 0,-25 25 16,25 1-16,-25-1 0,24 0 16,1-25-16,-25 26 0,0-1 0,0 0 15,0 50 16,0 0-31,0-1 16,-25 26-16,25-25 0,-24 0 0,24-1 16,0 1-16,0 25 0,0-25 15,0 0-15,0-1 16</inkml:trace>
  <inkml:trace contextRef="#ctx0" brushRef="#br0" timeOffset="125908.4104">10765 6747 0,'0'25'15,"-25"-1"-15,25 1 16,0 0-16,0 0 0,-24-25 16,24 25-16,0 0 0,0-1 15,24-24 1,1 0-16,-25-49 15,25 49-15,0-25 0,-25 0 16,25 25-16,-1-25 0,-24 0 16,25 25-16,-25-24 0,0 48 31,0 1-15,0 0-16,0 0 0,0 0 15,0 0-15,25-25 16,-25 24-16,25-24 0,0 0 15,-1 0-15,1-24 16,0 24-16,-25-25 0,25 0 0,-25 0 16,0-25-16,0 26 15,-25 24 17,0 0-17</inkml:trace>
  <inkml:trace contextRef="#ctx0" brushRef="#br0" timeOffset="126076.7759">11237 6846 0,'0'25'16,"0"0"0,-25 24-16,25-24 15,0 0-15,0 0 16,0-75 15,0 25-31</inkml:trace>
  <inkml:trace contextRef="#ctx0" brushRef="#br0" timeOffset="126201.4907">11212 6722 0,'0'199'16,"0"-398"-16,0 174 0,0 0 0,0 1 0,0 48 62,25-24-62,-25 25 0</inkml:trace>
  <inkml:trace contextRef="#ctx0" brushRef="#br0" timeOffset="126549.188">11559 6796 0,'0'-24'16,"0"-1"-16,-25 25 15,0 0 1,1 0-16,-1 0 16,0 25-1,0-25-15,0 49 16,1-24-16,24 25 16,0-25-1,24-25-15,1 0 16,0 0-16,0 0 15,0 0-15,-1-25 0,-24 0 16,25 25-16,-25-25 0,0 0 16,0 50 15,0 0-31,0 0 16,0 0-16,25-25 15,0 0-15,-25-25 16,25 25-16</inkml:trace>
  <inkml:trace contextRef="#ctx0" brushRef="#br0" timeOffset="126729.222">11733 6672 0,'-75'149'0,"174"-347"0,-123 247 0,48-123 0,-24 49 0,25 0 15,-25 1-15,0-1 16,0 50 0,0-1-16,0 51 15,-25-50-15,25-1 0,0 26 16,0-25-16,-24 49 0,-1-49 15,25 25-15,0-25 0,0-1 0,0 1 16,0 0-16,0 0 0,25-50 31</inkml:trace>
  <inkml:trace contextRef="#ctx0" brushRef="#br0" timeOffset="126956.4616">11683 6747 0,'0'0'16,"-25"0"-16,25 25 0,-25-25 16,25 24-16,25-24 15,25 0 1,-25 0-16,-1 0 16,1 0-16,0 0 0,0 0 15,0-24-15,-1 24 0,1 0 16,0 0-16,25-25 15,-26 25-15,1 0 16</inkml:trace>
  <inkml:trace contextRef="#ctx0" brushRef="#br0" timeOffset="127553.4123">12129 6524 0,'0'24'47,"0"1"-47,0 25 15,-24-25-15,24-1 0,-25 1 16,25 0-16,-25 49 0,25-49 0,0 25 16,-25-25-16,25 0 15,0-1-15,0 26 0,0-25 0,-25-25 16,25 25-16,0-50 31,50 0-31,-50 0 0,25 0 0,0-24 16,-1 24-16,-24 0 15,25 0-15,0 25 16,-25-25-16,0 50 16,0 25-1,0-25-15,0 0 16,0-1-16,0 1 0,25-25 16,0 0-16,24 0 15,-24-25-15,0 25 0,0-24 16,0-1-16,49 0 15</inkml:trace>
  <inkml:trace contextRef="#ctx0" brushRef="#br0" timeOffset="130358.0781">12799 6995 0,'0'0'0,"25"0"46,-25-25-30,25 25 0,-25-25-1,0 1-15,0-1 16,0 0-16,0 0 16,0 0-16,0 0 0,0 1 15,0-1-15,0 0 0,0 0 0,25-24 16,-25 24-16,0 0 0,0 0 15,0 0-15,24-24 16,-24 24 0,0 50 15,-24-25-31,24 25 0,-25-1 16,0 1-16,0 0 0,0 0 15,1 24-15,-1-49 16,25 25-16,-25-25 0,25 25 15,0-50 17,0 0-32,0 1 0,25 24 15,-25-25-15,49 0 0,-49 0 16,50 0-16,-50 1 0,25-1 16,0 25-16,-25 25 31,0 24-31,0-24 15,24 0-15,1 0 16,-25-1 0,25-24-16,0 0 0,0 0 15</inkml:trace>
  <inkml:trace contextRef="#ctx0" brushRef="#br0" timeOffset="131532.517">13519 6821 0,'-25'0'16,"25"25"-16,25-25 47,-1 0-32,1 0 1,-25-25-16,25 25 0,0 0 16,0-25-16,-25 1 15,24 24-15,-24-25 16,0 0-16,0 0 16,0 0-16,-24 25 15,-26 25 1,25-25-16,25 25 15,0 0-15,0 0 0,-25-25 16,25 49-16,0-24 0,0 0 16,25 0-16,0 24 15,0-49-15,0 25 16,-1-25-16,26 0 0,-50-25 16,25 25-16,0-24 0,-25-1 15,24 0-15</inkml:trace>
  <inkml:trace contextRef="#ctx0" brushRef="#br0" timeOffset="131710.1223">13841 6672 0,'0'0'0,"0"25"31,0 0-15,0 25-16,25-50 0,-25 24 16,0 1-16,0 0 0,49 0 15,-24 0-15,-25 0 0,25-25 16,-25 24-16,25-24 0,0 0 31,-25-24-31,0-1 0,0 0 16</inkml:trace>
  <inkml:trace contextRef="#ctx0" brushRef="#br0" timeOffset="131874.1048">14039 6648 0,'-24'0'15,"-1"0"-15,-25 24 16,50 1-16,-25 0 15,1 0-15,24 0 0,-50-1 16,50 1-16,-25 0 0,25 0 0,0 0 16,0 0-16,25-50 31</inkml:trace>
  <inkml:trace contextRef="#ctx0" brushRef="#br0" timeOffset="132097.5983">14213 6648 0,'0'0'0,"0"24"16,-25 1-16,25 0 15,-25 25-15,25-1 16,0-24-16,-24 0 0,24 25 16,0-1-16,-25 26 0,25-51 15,0 26-15,0-25 0,0 0 16,-25 24-16,25-24 0,0 0 15,0-50 1,0 0 0,0 0-16,0 1 0</inkml:trace>
  <inkml:trace contextRef="#ctx0" brushRef="#br0" timeOffset="132843.3701">14213 6697 0,'0'0'0,"0"-25"0,0 1 0,0-1 16,25 25-1,0 0-15,-1 0 16,-24 25-16,25-25 16,0 24-16,0 26 0,-25-25 15,0 0-15,0-1 16,-25 1-16,0-25 0,0 25 16,1-25-16,-1 25 15,0-25-15,25-25 31,25 25-31,-25-25 0,25 25 0,-1-25 16,1 25-16,0 0 16,0-24-16,0 24 0,-25-25 0,25 25 15,-1-25-15,1 25 0,0-25 16,0 0-16,0 1 16,-1 24-16,-24-25 15,-24 25 1,-1 25-1,0 24 1,0-49-16,25 25 0,0 0 16,-25-25-16,25 25 0,0-1 0,0 1 15,25 0-15,0-25 16,25 0-16,-26-25 16,1 25-16,0-25 15,25 1-15,-50-1 0,24 0 16,26 0-16,-50 0 15,0 1-15,0 48 47,0 26-31,-25-25-16,25 0 16,0-1-16,25-24 31,-25-24-16,25-1-15,0 0 16,-1 25-16,-24-25 0,25 0 16,0 25-16,-25 25 31,0 0-15,-25 0-16,25 0 15,0-1 1,25-24-16,0 0 15,0 0-15,-1 0 0,1 0 16,25-24-16,-25-1 0,-1 25 16,1-25-16</inkml:trace>
  <inkml:trace contextRef="#ctx0" brushRef="#br0" timeOffset="133092.3673">15180 6672 0,'25'-24'32,"-74"48"-32,73-24 0,1-49 0,-74 49 0,24 0 15,0 25 1,0-25-16,0 24 0,25 1 15,-24 0-15,24 0 16,0 0 0,24-1-16,1-24 0,0 25 15,0-25-15,0 25 16,-75 0 15,25-25-31,0 0 16,25-25 15,25 0-31,0 0 16,0 1-16</inkml:trace>
  <inkml:trace contextRef="#ctx0" brushRef="#br0" timeOffset="133232.5136">15230 6722 0,'50'-25'16,"-174"100"0,198-125-16,0 25 0,-74 75 31,0-25-31,0-1 15,0 1-15,-24 0 0,24 0 16,0 0-16,0-50 31</inkml:trace>
  <inkml:trace contextRef="#ctx0" brushRef="#br0" timeOffset="133568.275">15329 6573 0,'0'0'0,"0"-25"15,-25 25-15,25 25 32,25-25-17,-25 25-15,25 0 16,0-25-16,0 25 16,0-25-1,-25 24-15,0 1 16,0 0-16,0 0 0,0 0 15,0-1-15,0 26 16,0-25-16,24-25 31,-24-25-15,25 25-16,0-50 0,0 50 16,-25-24-16,25-1 0,-25 0 15,24 0-15,-24 0 0,25 1 0,-25-1 16,25 25-1</inkml:trace>
  <inkml:trace contextRef="#ctx0" brushRef="#br0" timeOffset="133828.1318">15726 6896 0,'0'0'15,"-25"0"-15,25-25 16,0 0-16,25 0 15,-25 0-15,25 25 16,-25-24-16,25-1 0,0 0 0,-25 0 16,-50 25-1,25 0 1,25 25-16,-25-25 16,1 25-16,24 0 0,0-1 0,0 1 15,24 0-15,1-25 16,0 0-16,0 0 15,24-25-15,-24 25 16,0-25-16</inkml:trace>
  <inkml:trace contextRef="#ctx0" brushRef="#br0" timeOffset="135505.7386">16272 6871 0,'0'-25'78,"25"0"-46,-25 0-32,24 1 15,-24-1-15,0 0 0,25-25 16,-25 26-16,25-1 0,-25 0 15,0 0-15,0-24 0,25-1 16,-25 25-16,0 0 16,0 1-1,0 48 1,-25 1-16,0 25 16,0-25-16,1-1 0,24 1 15,0 0-15,-25 0 0,0 24 16,0-49-16,25 25 15,-25-25-15,25 25 16,0-50 0,0-24-16,0 24 15,25 0-15,-25 0 0,25 25 16,0-25-16,0-24 16,-25 24-16,24 25 15,-24-25-15,25 25 16,-25 25-1,0 0-15,25-25 16,-25 25-16,25-1 16,0 1-16,-25 0 0,25-25 15,-25 25-15,24-25 0,1 25 16,0-25-16,0 0 0</inkml:trace>
  <inkml:trace contextRef="#ctx0" brushRef="#br0" timeOffset="138754.2433">18728 5531 0,'-25'0'31,"25"25"0,-25 0-15,0-25-1,25 25-15,-25-25 0,25 25 16,-24-25-16,24 24 16,-25-24-16,25 25 15,-25 0-15,25 0 16,-25 0-16,25-1 0,-25 1 16,25 0-16,0 25 0,0-25 15,-25-1-15,25 1 0,0 0 16,0 0-16,0 0 0,0-1 15,0 1-15,0 0 0,0 0 16,25 0-16,0-1 0,-25 1 16,25-25-16,-25 25 0,25 0 0,-25 0 15,25-1-15,-25 1 0,24-25 16,-24 25-16,25 0 16,0-25-16,0 0 15,-25 25 1,25-25-16,-1 0 15,1 0-15,0 0 0,0-25 16,0 25-16,-1-25 16,1 0-16,0 25 15,-25-25-15,25 1 16,-25-1-16,25 0 0,-25 0 16,24 0-16,-24 1 15,25-1-15,-25 0 0,0 0 16,25 0-1,-25 1-15,0-1 0,0 0 16,0 0-16,0 0 16,0 1-16,0-1 15,-25 0 1,25 0-16,0 0 16,-25 0-16,25 1 15,-24-1 1,24 0-16,-25 25 0,25-25 15,-25 0-15,0 1 16,0-1 0,1 0-16,24 0 0,-25 25 15,25-25 1</inkml:trace>
  <inkml:trace contextRef="#ctx0" brushRef="#br0" timeOffset="139532.3819">18752 5556 0,'-24'0'63,"-1"0"-48,0 0-15,0 0 16,0 0 0,1 0-16,-1 0 15,0 0-15,0 0 16,0 0-16,0 0 0,1 0 15,-1 0-15,0 0 0,-25 0 16,26 25-16,-26-25 0,25 0 0,0 0 16,1 0-16,-26 0 0,25 0 15,0 0-15,1 0 0,-1 0 16,0 0-16,-49 0 0,49 0 16,0 0-16,-25 0 0,26 0 15,-26 0-15,0 0 0,26 0 16,-1 0-16,0 0 0,0 0 15,-24-25-15,24 25 0,0 0 16,0 0-16,0 0 0,0 0 16,1 0-16,24-25 15,-25 25-15,0 0 0,0 0 16</inkml:trace>
  <inkml:trace contextRef="#ctx0" brushRef="#br0" timeOffset="140412.385">18529 6400 0,'0'0'0,"25"0"16,-25 24-16,25-24 0,0 0 15,-1 0 1,-48 0 78,-1 0-94,0 0 15,0-24-15,0 24 16,0 0-16,1 0 16,-1 0-16,0 0 0,-25 0 0,26 0 15,-1 0-15,-25 0 0,25 0 16,1-25-16,-51 25 0,50 0 15,1 0-15,-1 0 0,-25 0 16,1 0-16,-1 0 0,25 0 16,0 0-16,1 0 0,-1 0 0,-50 0 15,51 0-15,-1 0 16,0 0-16,0 0 16,-24 0-16,24 0 15,0 0-15,0 0 0,0 0 16,0 0-16,1 0 0,-1 0 15,0 0-15,0 0 0,0 0 16,1 0 0,-1 0 15,25-25 0,25 25-31</inkml:trace>
  <inkml:trace contextRef="#ctx0" brushRef="#br0" timeOffset="143672.3872">18901 5879 0,'-25'0'16,"1"0"0,48 0 93,1 0-78,0 0-31,0 0 16,0 0-1,-1 0-15,1 0 16,0 0-16,0 0 16,0 0-16,-1 0 15,1 0-15,0 0 16,0 0-16,0 0 0,-1 25 16,1-25-1,0 0 1,0 0-16,0 0 15,-1 0-15,1 0 16,0 0-16,0 0 0,0 0 16,-1 0-1,-48 0 110,24 24-109,0 1 0,0 0-1,0 0 1,0 0-1,0-1 1,-25 1-16,25 0 31,-25-25-31,25 25 32,-25-25-32,0 0 31,1 0-31,24-25 15,-25 0 1,25 0 0,0 1-1,0-1-15,0 0 16,-25 25 0,25-25-1,25 0 16,0 25-31,-1-24 16,-24-1 15,0 50 32</inkml:trace>
  <inkml:trace contextRef="#ctx0" brushRef="#br0" timeOffset="144218.1575">19348 6102 0,'-25'0'47,"0"0"-32,25-25-15,-25 25 32,0 0-32,1 0 15,-1 0 1,0 0-16,0 0 16,0-25-16,1 25 15,-1 0-15,0 0 16,0 0-16,0 0 15,1 0 1,-1 0-16,0 0 0,0 0 16,0 0-16,1 0 15,-1 0-15,0 0 16,50 0 46,0 0-62,-1 0 16,1-24 0</inkml:trace>
  <inkml:trace contextRef="#ctx0" brushRef="#br0" timeOffset="144547.8711">18876 5928 0,'0'0'0,"0"-24"46,-24 24-30,24 24-16,0 1 16,-25-25-16,25 25 0,-25 0 15,25 0 1,0-1-16,0 1 16,25-25-1,0 0 1,-1 0-16</inkml:trace>
  <inkml:trace contextRef="#ctx0" brushRef="#br0" timeOffset="147949.1631">9872 7293 0,'0'0'0,"25"0"47,0 0-32,0 0-15,-25-25 16,24 25-16,-24-25 0,25 25 15,-25-25-15,25 25 0,0 0 16,0 0 0,0 25-1,-25 0 1,24 0-16,1-25 16,0 0-1,0-25 1,0 0-1,-1 25-15,1-25 0,25 0 16,-25 25 0,-1 0 15,1 0-15,0 0-1,0 0-15,0 0 16,-1 0-16,26 0 15,-25 0-15,0-24 0,-1 24 16,1 0-16,0 0 16,0 0-16,-25-25 0,25 25 0,-1 0 15,-24 25 1,0-1 0,25-24-16,-25 25 15,25-25-15,25 0 16,-26 0-16,1 0 15,0 0-15,0 0 0,0-25 0,-1 25 16,1 0-16,0 0 16,0 0-16,0-24 0,-1 24 0,1 0 15,0 0-15,0 0 16,0 0 0,0 0-16,-25 24 15,24-24-15,-24 25 16,25-25-16,-25 25 15,25-25-15,0 0 16,0 0-16,-1 0 16,1 0-16,0-25 0,0 25 15,0 0-15,-1-25 0,26 1 16,-25-1-16,0 25 16,-1 0 15,1 25 0,0-25 0,0 0 1,-25 24 14,25-24-14,-1 0-17,-24 25 32,25-25 0</inkml:trace>
  <inkml:trace contextRef="#ctx0" brushRef="#br0" timeOffset="196810.1903">21828 5655 0,'-25'0'16,"25"25"31,0 0-47,0 0 15,0 0 1,0-1-16,0 1 0,0 0 16,0 0-16,0 0 0,-24 0 0,24 49 15,-25-49-15,25 0 0,0-1 16,0 1-16,0 0 0,0 0 15,25-50 1,-25 0 0,0 0-16,24 1 15,1 24-15,0-50 0,-25 25 16,25 0-16,0 1 16,-1 24-16,1 0 0,0 0 15,0 0-15,24 0 16,-49 24-16,25 1 15,-25 0-15,0 0 16,0 0-16,-25-25 16,1 24-16,-1-24 15,0 25-15,0-25 16,0 0-16,1 25 0,48-25 31,-24-25-15,25 25-16,0-25 0,0 25 15,0-24-15</inkml:trace>
  <inkml:trace contextRef="#ctx0" brushRef="#br0" timeOffset="198153.1144">22324 5928 0,'25'-24'15,"-50"48"-15,75-48 0,-50-1 16,25 0-16,-25 0 16,-25 25-1,0 0-15,25 25 16,-25-25-16,0 25 0,1 0 15,24-1-15,-25-24 0,25 25 16,0 0-16,0 0 0,0 0 16,25-25-1,-1 0-15,1 0 16,-25-25-16,25 25 0,0-25 16,-25 0-16,25 25 0,-25-25 15,24 25-15,-24-24 16,0 48 15,0 1-31,0 0 16,25 0-16,-25 0 0,25-1 15,0-24 1,0-24 0,-25-1-1,24 25-15,-24-25 0,0 0 0,25 25 16,-25-25-16,0 50 31,0 0-15,25-25-1,-25 25-15,0 0 16,25-25-16,0 0 16,-1-25-1,1 25-15,-25-25 0,25 25 16,-25-25-16,25 25 0,-25 25 47,25 0-32,-25 0-15,25-25 16,-1 0 0,1 0-16,0 0 0,0 0 0,0 0 15,-1-25-15,26 0 16,-25 25-16,0-25 15,-25 0-15,0 1 16,-25 24 0,0 0-16,0 0 15,0 0-15,1 0 16,-1 24-16,0 26 0,25-25 16,0 0-1,25-25 1,0 0-16,-1-25 15,1 25-15,0-25 0,-25 0 16,25 0-16,0 1 0,-1-26 16,1 25-16,0 0 0,-25 0 15,25 1-15,-25-1 0,25 0 16,-25 0-16,0 50 16,-25 0-1,0 0-15,25-1 16,-25 51-16,0-50 0,25 0 15,0-1-15,0 1 0,-24 25 16,24-25-16,0-1 16,0 1-16,24 0 15,1-25-15,0 0 16,-25-25-16,25-24 0,0 49 16,-1-25-16,-24 0 0,25 25 15,-25-25-15,25 0 0,-25 1 16,0-1-16,0 50 47,0-1-47,0 1 15,0 0-15,0 0 16,25-25 0,0-25-1,-1 0 1,1 25-1,-25-25-15,25 25 16,-25 25 15,0 0-31,0 0 16,25-25-16,0 0 16,-1 0-16,1-25 15,0-25 1,-25 26-16,0-1 15,0 0-15,0 0 16,0 50 15,0 0-15,0 0-16,25-25 16,0 0-16,-1 0 15</inkml:trace>
  <inkml:trace contextRef="#ctx0" brushRef="#br0" timeOffset="198301.7146">23614 5904 0,'74'0'31,"-148"0"-31,148 24 16,-74 1-1,0 0 1,-24 0-16,24 0 16,0-1-16,24-24 31,-24-24-31,0-26 0</inkml:trace>
  <inkml:trace contextRef="#ctx0" brushRef="#br0" timeOffset="198417.2004">23713 5804 0,'-25'-49'16,"50"98"-16,-50-123 15,1 49-15,24 50 32,0 0-17,24-25 1,1 24-16</inkml:trace>
  <inkml:trace contextRef="#ctx0" brushRef="#br0" timeOffset="198852.5816">24061 5879 0,'0'-25'15,"-25"25"1,0 0-1,0 0 1,0 0-16,1 0 16,-1 25-16,25 0 15,-25-25-15,0 49 0,25-24 16,-25-25-16,25 25 0,25 0 16,0-25-1,0 0-15,0 0 0,-25-25 16,49 0-16,-49 0 15,25 0-15,0 1 0,0-1 0,-1-25 16,1 25-16,0 0 16,-25 1-16,25-1 15,-25 50 1,0 24 0,0-24-16,0 0 0,0 0 15,0 0-15,-25 24 0,25-24 0,0 0 16,0 0-16,0-1 15,25-24 1,0 0-16,24-24 16,-49-1-16,25 0 15</inkml:trace>
  <inkml:trace contextRef="#ctx0" brushRef="#br0" timeOffset="199045.4117">24433 5680 0,'49'-49'15,"-222"346"-15,346-619 0,-222 396 0,123-173 0,-74 74 16,0 0-16,25 25 15,-25 25-15,0 0 16,0 25-16,-25-26 0,25 26 16,-25-25-16,25 24 0,-25 1 15,25 25-15,0-26 0,-24-24 16,24 0-16,0 24 0,0 1 16,0-25-16,0 0 15,0-75 1</inkml:trace>
  <inkml:trace contextRef="#ctx0" brushRef="#br0" timeOffset="199481.3646">24259 5928 0,'0'0'0,"0"-24"0,25 24 16,0 0 0,-1 0-16,1 0 0,0 0 15,25 0-15,-26-25 0,1 25 16,0 0-16,0-25 15,24 0-15,-24 0 0,25-24 16,-50 24-16,25 25 0,-25-25 16,24 0-16,-24 0 0,25 1 0,-50 73 47,25-24-32,0 0-15,-24 24 0,-1-24 0,25 25 16,-25-25-16,25 0 0,0-1 15,-25 51-15,25-50 16,0-1-16,25-24 16,0-24-1,0-1-15,24-25 16,-24 25-16,0 1 0,0-1 16,-1 0-1,-24 50 1,0 0-1,0-1-15,0 1 0,0 0 0,0 25 16,25-50-16,0 24 16,0 1-16,0-25 0,0 0 15,49 0-15</inkml:trace>
  <inkml:trace contextRef="#ctx0" brushRef="#br0" timeOffset="199746.1222">25350 5879 0,'-24'0'15,"48"0"1,1 0-1,0 0-15,0 0 16,0 0-16,-1 0 0,26 0 0,-25 0 16,0 0-16,-1 0 15,1 0-15,-25-25 0,50 25 0</inkml:trace>
  <inkml:trace contextRef="#ctx0" brushRef="#br0" timeOffset="200677.3776">26293 5531 0,'0'0'0,"0"-24"16,0-1-16,0 0 16,25 25-16,-25-25 15,0 50 16,0 0-15,0 24-16,0-24 0,0 0 0,-25 0 16,25 0-16,0-1 0,0 51 15,0-50-15,0-1 0,0 1 16,0 0-16,0 0 0,0 0 16,0 0-16,0-50 15,25 0 1,-25 0-16</inkml:trace>
  <inkml:trace contextRef="#ctx0" brushRef="#br0" timeOffset="201045.1869">26318 5755 0,'0'-75'31,"0"150"-31,0-175 0,25 100 16,-1 0-16,1-24 16,0 24-16,0 0 15,0 0-15,-1-25 0,1 25 16,-25-25-16,25 0 15,0 25-15,-25-25 0,25 1 16,-1-26-16,-24 25 0,0 0 16,0 1-1,0-1 1,0 50 15,0 24-31,0-24 16,-24 0-16,24 0 0,0 24 15,0-24-15,0 0 0,-25 24 16,25-24-16,0 25 0,0-25 16,0-1-16,0 1 0,0 0 15,0 0-15,0 0 0,0 0 16,25-25-16,-25-25 31,24 25-31,-24-25 0,25 0 16</inkml:trace>
  <inkml:trace contextRef="#ctx0" brushRef="#br0" timeOffset="201429.2975">26789 5631 0,'0'0'16,"0"-25"-16,25 25 15,-25-25-15,49 25 0,-24 0 16,25 0-16,-25 0 15,-1 0-15,1 0 16,-25 25-16,0 0 0,0-1 16,-25 1-1,25 0-15,-24 0 16,-1 0-16,0-1 16,25 1-16,-25 0 0,25 0 15,-25 25-15,25-26 16,0 1-1,0 0-15,25-25 0,0 0 16,0 0 0,0 0-16,-1 0 0,1-25 15,0 25-15,0 0 16,0-25-16,-25 1 31,-25 24-31,25-25 16,-25 25-16,-25-25 15</inkml:trace>
  <inkml:trace contextRef="#ctx0" brushRef="#br0" timeOffset="201593.6073">26814 5779 0,'0'0'0,"25"0"15,-1 0 1,1 0-16,0 0 0,0 0 15,0 0-15,-1 25 0,26-25 16,-25 0-16,0 0 0,0 0 16</inkml:trace>
  <inkml:trace contextRef="#ctx0" brushRef="#br0" timeOffset="203091.1866">25648 6623 0,'0'0'0,"-25"0"31,50 0 16,0 0-47,0 0 0,-1 0 16,1 0-16,0 0 15,49 0-15,-49 0 0,0 0 0,0 0 16,0 0-16,0 0 16,24-25-16</inkml:trace>
  <inkml:trace contextRef="#ctx0" brushRef="#br0" timeOffset="203947.2171">26491 6499 0,'-24'-25'0,"-1"25"32,25 25-1,0 0-31,0-1 16,0 1-16,0 0 15,0 0-15,0 0 0,0-1 0,0 1 16,0 0-16,0 0 15,0 0 1,0-50 0,25-25-1,-1 50-15,-24-25 0,25-24 16,-25 24-16,25 0 0,0-24 16,-25 24-16,25 0 0,-25 0 15,24 0-15,-24 50 31,0 0-31,0 0 0,0 0 16,0-1-16,0 1 16,0 25-16,0-25 0,25-25 15,-25 24-15,0 1 0,25-25 16,0 0-16,0 0 16,-1-25-16,1 1 15,-25-1-15,25 0 0,0 0 16,0 25-16,-1-49 0,1 24 15,-25 50 17,0-1-32,0 26 15,0-25-15,0 0 16,0 24-16,0-24 31,25-25-15,-25-25-16,25 25 0,-25-25 15,0 1-15,25-1 16,-1 0-16</inkml:trace>
  <inkml:trace contextRef="#ctx0" brushRef="#br0" timeOffset="204307.1863">27112 6325 0,'0'0'0,"0"-25"0,0 50 31,0 0-31,0 0 16,0 0-16,0-1 0,0 51 15,0-50-15,0 24 0,0-24 16,-25 0-16,25 0 0,0 24 0,0-24 16,0 0-16,0-50 31,25 25-15,-1-50-16,1 26 0,-25-1 15,25 25-15,0-25 0,-25 0 16,49 25-16,-24-25 0,0 25 15,0 25 1,-25 0-16,0 0 16,0 0-16,-25-1 0,0 1 15,0 0 1,1-25-16,-1 0 16,25-25-1,25 25 1,-25-25-16,24 25 0,1-24 15</inkml:trace>
  <inkml:trace contextRef="#ctx0" brushRef="#br0" timeOffset="204922.9108">27558 6400 0,'0'0'16,"0"-25"-16,25 25 0,0-25 15,-25 0-15,24 25 0,-24-25 16,25 25-16,-50 25 31,1-25-15,24 25-1,-25 0-15,25 0 0,0-1 16,0 1-16,0 0 0,-25 25 16,25-1-16,0-24 15,0 0-15,-25 0 0,25 24 0,0-24 16,-25 0-16,25 0 0,0-1 15,0 1 1,0-50 0,25 1-1,-25-1-15,0 0 0,25-25 16,0 26-16,-25-1 16,25 25-16,-25-25 15,24 25-15,-24-25 0,25 25 16,-25-25-1,25 1 1,-25-1 31,25 25-47,-25-25 31,25 25-31,-25-25 47,-25 25-16,0 0 16</inkml:trace>
  <inkml:trace contextRef="#ctx0" brushRef="#br0" timeOffset="205465.3062">27608 6424 0,'0'0'16,"-25"0"-1,25 25 1,25 0-1,-25 0-15,0 0 0,0 24 16,0 1-16,0-25 0,-25-1 16,25 1-16,-25 50 0,25-51 15,0 1-15,-25 0 0,25 0 16,0 25-16,-25-1 0,25-24 16,0 0-16,0 0 15,0-50 1,25 25-16,-25-50 15,0 1-15,25 24 16,-25 0-16,25-25 0,-25 25 0,25-49 16,-25 24-16,24 26 0,-24-26 15,0 25-15,25-24 0,-25 24 16,0 0-16,0 0 0,0 0 16,25 1-16,-25-1 15,25 25 1,-25-25-16,25 25 0,-1 0 15,1 0-15,0 0 0,0 25 16,-25 0-16,25-25 0,-25 24 16,0 1-16,0 25 15,-25-25-15,25-1 16,-25-24-16,-25 25 0,50 0 16,-24-25-16,-1 25 0,0-25 15,0 0-15,0 0 0,1 0 16,24-25-1,24 25 1,-24-25-16,25 25 16,0 0-16</inkml:trace>
  <inkml:trace contextRef="#ctx0" brushRef="#br0" timeOffset="205800.7472">28129 6449 0,'0'-25'16,"-25"25"-1,0 0 1,25 25 156</inkml:trace>
  <inkml:trace contextRef="#ctx0" brushRef="#br0" timeOffset="208170.5002">28203 6449 0,'0'-25'0,"-25"25"32,0 0-17,1 0 1,-1 0-16,0 25 16,0-25-16,25 25 15,-25-25-15,25 25 16,25 0-1,-25-1-15,50-24 16,-50 25-16,25 0 0,24 0 0,-24 0 16,0-1-16,-25 1 15,-25-25 1,-25 0 0,26 0-16,-26 0 15,25 0-15,-25 0 0,26 0 16,-51 0-16</inkml:trace>
  <inkml:trace contextRef="#ctx0" brushRef="#br0" timeOffset="231429.7406">4192 8582 0,'0'0'0,"0"-24"0,25 24 109,0 0-93,-1 0-16,26 0 0,0 0 16,-26 0-16,1 0 0,25-25 0,-25 25 15,49 0-15,-49 0 16,0 0-16,-1 0 16,-48 0 15,-1 0-31,0 0 0</inkml:trace>
  <inkml:trace contextRef="#ctx0" brushRef="#br0" timeOffset="231689.1704">4440 8558 0,'0'24'62,"-25"26"-62,25-25 0,-25-25 16,25 25-16,0-1 0,0 1 0,-24 25 16,24-1-16,0-24 0,0 0 15,0 0-15,0 0 0,0-1 16,0 1-16,0 0 0,0 0 16,0 0-1,0-50 16,24 25-31,-24-25 0</inkml:trace>
  <inkml:trace contextRef="#ctx0" brushRef="#br0" timeOffset="232132.8779">4564 8806 0,'0'0'0,"25"0"0,-25 24 31,0 1-16,0 25-15,0-25 16,0-1-16,0 1 16,0 0-16,0 0 15,0 0-15,25-25 32,-25-25-32,24-25 15,-24 25-15,25 1 16,-25-1-16,0 0 0,25 0 15,-25 0-15,0 50 32,0 25-17,25-50-15,-25 49 0,25-24 0,-25 0 16,24-25-16,-24 25 16,25-25-16,0 0 0,0 0 15,-25-25 1,25 0-16,-25 0 0,0 1 15,0-1-15,0 0 16,0 0-16,0 0 16,-25 25-16,50 25 31</inkml:trace>
  <inkml:trace contextRef="#ctx0" brushRef="#br0" timeOffset="232289.0231">4936 8880 0,'25'0'15,"-75"-25"-15,75 50 16,0 0 0,-25 0-16,25-1 15,-25 1-15,0 0 16,0 0-16,0 0 16</inkml:trace>
  <inkml:trace contextRef="#ctx0" brushRef="#br0" timeOffset="232431.3476">4986 8806 0,'0'-25'0,"0"248"0,-25-446 0,50 248 15,-50-75-15,25 75 32,25 0-32,0-25 15,-1 24 1,1 1-16,0-25 0,0 0 15</inkml:trace>
  <inkml:trace contextRef="#ctx0" brushRef="#br0" timeOffset="232695.5586">5259 8855 0,'0'-25'15,"0"50"-15,24-50 0,-24 1 16,-24 24 0,-1 0-1,0 24-15,0-24 0,25 25 16,-25-25-16,25 25 0,-24 0 15,24 0-15,0-1 16,49-24-16,-24 25 16,0-25-16,0 25 15,-1-25-15,1 0 0,-25 25 16,25-25-16,-25 25 16,-25-25-16,0 0 15,25 25-15,-24-25 0,-1 0 16,0 0-16,25-25 15</inkml:trace>
  <inkml:trace contextRef="#ctx0" brushRef="#br0" timeOffset="232904.6058">5457 8657 0,'0'0'0,"0"-25"15,0 50 1,0 49-1,0-49 1,25 25-16,-25-26 0,0 1 16,0 0-16,0 0 0,0 24 15,0-24-15,0 0 16,0 0-16,0 0 16,0 0-16</inkml:trace>
  <inkml:trace contextRef="#ctx0" brushRef="#br0" timeOffset="233061.4227">5358 8954 0,'-25'0'15,"50"0"17,24-24-17,1 24-15,-25 0 0,0 0 16,-1-25-16,1 25 15,0 0-15</inkml:trace>
  <inkml:trace contextRef="#ctx0" brushRef="#br0" timeOffset="233349.2817">5680 9054 0,'25'0'15,"-25"-25"16,25 0-31,-25 0 16,25 0-16,-25 1 0,0-1 16,0 0-1,-25 0-15,0 25 16,0 0-16,0 0 16,1 25-16,-1 25 15,25-26-15,0 1 16,0 0-16,0 0 15,25 0-15,-1-25 0,1 0 16,0 25-16,25-25 16,-50-25-16</inkml:trace>
  <inkml:trace contextRef="#ctx0" brushRef="#br0" timeOffset="233730.2887">6028 8855 0,'0'-25'0,"0"1"15,0-1-15,-25 25 16,0 0-16,0 0 16,25 25-16,-25-1 15,1 1-15,24 0 16,0 0-16,0 0 16,0-1-16,0 1 15,24-25 1,26-25-16,-25 1 15,0-1-15,-1-25 0,-24 25 16,25 1-16,-25-26 16,25 25-16,-25 0 0,0-24 15,0 24-15,0 0 0,0 0 0,0 1 16,0 48 0,0 1-1,0 25-15,0-25 0,0-1 16,-25 26-16,25-25 15,0 24-15,0-24 0,0 0 0,0 0 16,0 0-16,25-1 0,0 1 16,0-25-16,-1 0 15,1 0-15</inkml:trace>
  <inkml:trace contextRef="#ctx0" brushRef="#br0" timeOffset="234033.2413">6722 8632 0,'0'0'0,"0"-25"15,0 0 1,0 50 0,0 0-1,0 0-15,0 0 16,0-1-16,0 26 0,0-25 15,0 0-15,25 49 0,-25-24 0,0-26 16,0 26-16,25 0 0,-25 24 16,0-24-16,0-25 0,0-1 15,0 1-15,0 0 0,0 25 16,0-100 0,-25 25-1,25 0-15,-25 1 0</inkml:trace>
  <inkml:trace contextRef="#ctx0" brushRef="#br0" timeOffset="234277.7508">6697 8731 0,'0'-25'16,"0"348"-16,0-621 0,0 224 0,0 49 0,25-25 15,-25 26-15,25 24 16,0 0-16,-1 0 16,1 0-16,-25 24 15,25-24-15,0 25 0,0 25 0,-25-25 16,0-1-16,0 1 15,0 0-15,-25 0 0,0 0 16,0-25-16,0 24 16,1-24-16,-1 0 0,25-24 15,-25 24 1,25-25-16,0 0 0,25 0 16,0 25-16,24-25 15</inkml:trace>
  <inkml:trace contextRef="#ctx0" brushRef="#br0" timeOffset="234720.884">7020 8607 0,'49'-25'32,"-222"125"-32,371-200 0,-272 125 0,148-25 31,-99 50-15,1-50-16,24 25 0,-25-1 15,25 1-15,-25-25 16,25 25-16,0 0 0,25-25 15,0 0 1,-1-25-16,1 25 0,0-25 16,25 0-16,-50 1 15,24-1-15,1 0 16,0 25-16,-25-25 16,0 50-1,0 0-15,0 0 16,0-1-16,25-24 15,0 0 1,-1 0-16,1 0 16,0 0-16,0 0 0,0 0 0,-1 0 15,1-24-15,-25 48 32,0 1-17,-25 0-15,25 0 16,0 0-16,-24-50 31,24-25-15</inkml:trace>
  <inkml:trace contextRef="#ctx0" brushRef="#br0" timeOffset="235043.4741">7342 8632 0,'-74'-99'31,"148"198"-31,-123-173 31,73 74-31,1 24 16,0-24-16,0 0 0,0 0 16,24 0-16,-24 0 0,0 0 15,0 0-15,-1 0 0,1 0 16,0 25-16,-25 0 16,0 0-16,0 0 15,0-1-15,0 1 16,0 0-16,0 25 0,0-26 15,0-48 17,0-1-32,0 0 15,0 0-15,25 0 0,-25 1 16,25-1-16,-1 0 0,1-25 16,0 26-16,0-1 0,0 0 0,-1 0 15,1 0-15,0 25 16</inkml:trace>
  <inkml:trace contextRef="#ctx0" brushRef="#br0" timeOffset="282229.5866">8409 8657 0,'25'0'172,"-1"0"-157,1-25-15,0 25 16,0 0-16,0 0 16,24-25-16,-24 25 0,0 0 15,0 0-15,-1 0 0,1 0 16,25 0-16,-25 0 0,-1 0 15,1 0-15,0 0 16,0 0-16,-25-25 0,25 25 16</inkml:trace>
  <inkml:trace contextRef="#ctx0" brushRef="#br0" timeOffset="287913.5038">9351 8458 0,'0'-24'46,"-24"24"17,24 24-47,0 1-16,0 0 15,0 0 1,-25-25-16,25 25 0,0-1 15,0 1-15,0 0 0,25 0 16,-1 0 0,1-25-1,0-25 1,-25 0-16,25 25 0,-25-25 16,25 0-16,-1 1 15,-24-1-15,25 0 16,-25 0-16,25 25 15,-25-25-15,0 50 32,-25 0-32,25 0 15,0 0-15,0-1 0,0 1 16,0 0-16,0 0 16,0 0-16,25-25 15,0 0 1,0-25-16,-1 25 15,-24-25 1,0 0-16,25 0 0,-25 1 16,25-1-16,0 0 15,-25 0 1,25 25-16,-25 25 31,0 0-15,0 0-16,0-1 0,0 1 15,0 0-15,0 0 0,0 0 16,0-1 0,24-48-1,-24-1 1,25 0-16,-25 0 0,25 0 16,-25 1-16,0-1 15,25 25-15,-25-25 0,0 50 47,0 0-31,25-1-1,-25 1-15,0 0 16,24-25-16,1 0 16,0 0-1,0 0-15,0-25 0,-1 0 16</inkml:trace>
  <inkml:trace contextRef="#ctx0" brushRef="#br0" timeOffset="288201.8727">10071 8483 0,'-75'75'16,"150"-150"-16,-50 50 0,-25 1 15,-25 24 17,25 24-17,-25-24-15,25 25 0,-25 0 16,25 0 15,25-25-31,-25 25 16,25-25-16,-25 24 0,25-24 0,-25 25 15,0 0 1,0 0-16,-25 0 16,0-25-1,25-25 1,0 0-1,0 0-15,25 0 16,-25 1-16</inkml:trace>
  <inkml:trace contextRef="#ctx0" brushRef="#br0" timeOffset="288705.658">10195 8359 0,'-99'124'0,"198"-273"16,-99 174-16,25-74 0,-1 24 15,-24 50 16,0-1-31,0 1 16,-24 0-16,24 25 16,0-26-16,0 1 0,0 0 15,0 0-15,0 0 0,0-1 16,0 1-16,24-25 0,-24 25 16,25-25-1,-25-25-15,25 0 16,0 1-16,-25-1 0,25 0 15,-25 0-15,24 25 0,1-25 16,-25 1-16,25 24 0,0 24 47,-25 26-47,0-25 16,0 0-16,0-1 15,0 1 1,25-25-16,-1-25 15,1 1 1,0-1 0,-25 0-16,25 25 0,-25 25 47,0 0-47,25-1 15,-25 1-15,0 0 16,0-50-1,0-24 1</inkml:trace>
  <inkml:trace contextRef="#ctx0" brushRef="#br0" timeOffset="288828.7601">10567 8334 0,'-25'-24'16,"75"197"-16,-75-322 0,0 100 0,50 49 46,-25 25-46,25-25 16</inkml:trace>
  <inkml:trace contextRef="#ctx0" brushRef="#br0" timeOffset="289136.7039">10790 8558 0,'0'24'0,"0"-48"32,25 24-17,0-25-15,-25 0 16,0 0-16,0 0 16,0 1-16,-25 24 15,0 0 1,0 0-1,25 24 1,0 26-16,0-25 0,0 0 16,25-1-1,0-24-15,0 0 16,-1 0-16,26-24 16</inkml:trace>
  <inkml:trace contextRef="#ctx0" brushRef="#br0" timeOffset="289364.7169">11063 8260 0,'0'-25'0,"0"50"32,0 0-32,0 0 15,0-1-15,0 1 0,0 25 16,0-25-16,0-1 0,0 1 15,0 0-15,0 25 0,25-26 16,-25 1-16,0 0 0,24-25 16,-24 25-16,25-25 15</inkml:trace>
  <inkml:trace contextRef="#ctx0" brushRef="#br0" timeOffset="289871.203">11385 8483 0,'0'0'0,"0"-25"15,25 25-15,-25-24 16,0-1 0,0 0-1,-25 25 1,1 0-16,-1 0 15,0 0-15,0 25 0,0 0 16,25-1-16,-24-24 0,24 25 16,0 0-16,0 25 15,0-26-15,24-24 16,-24 25-16,25-25 16,0 0-16,0 0 0,-25-25 15,25 25-15,-1-49 0,-24 24 0,25 25 16,-25-25-16,25 0 0,0-24 15,-25 24-15,0 0 0,25 0 16,-25 1-16,24-1 0,-24-25 16,25 25-16,-25 1 15,0-1-15,0 50 32,-25 49-32,25-49 15,-24 0-15,24-1 0,0 1 16,0 0-16,0 49 0,-25-49 15,25 0-15,0 0 0,0 0 0,0 24 16,0-24-16,0 0 16,25-25-1,-1 0-15,-24-25 16</inkml:trace>
  <inkml:trace contextRef="#ctx0" brushRef="#br0" timeOffset="290165.4264">11708 8582 0,'-25'0'0,"50"-24"15,0 24 1,-1-25-16,26 0 16,-50 0-1,25 25-15,-25-25 16,0 1-16,0-1 15,-25 25-15,0 0 0,0 0 16,1 0-16,-1 25 16,0-1-16,25 1 15,-25 0-15,25 0 0,0 0 16,0-1-16,0 1 16,25 0-16,0-25 0,0 0 15,-1 0-15,1 0 16</inkml:trace>
  <inkml:trace contextRef="#ctx0" brushRef="#br0" timeOffset="290576.8123">12179 8483 0,'0'0'16,"0"-25"-16,0 1 15,-25-1 1,0 25-16,1 0 15,-1 0 1,25 25-16,-25-25 0,0 0 16,25 24-16,-25 1 0,1 0 15,24 0-15,0 0 16,0-1-16,24-24 16,1 0-16,0 0 0,0 0 15,-25-24-15,25 24 16,24-50-16,-49 25 0,25 0 15,0 1-15,-25-1 0,25 0 16,0-25-16,-1 26 0,-24-1 16,0 0-16,25 0 0,-25 0 15,0 50 1,0 25 0,-25-25-16,25-1 0,0 1 0,-24 0 15,24 49-15,0-49 0,0 0 16,0 0-16,0 0 0,0-1 15,0 1-15,0 0 0,49-25 16</inkml:trace>
  <inkml:trace contextRef="#ctx0" brushRef="#br0" timeOffset="291072.5289">13022 8161 0,'0'0'0,"0"-25"0,-24 50 47,24 0-47,0-1 0,0 1 15,0 0-15,0 25 16,0-26-16,-25 26 0,25-25 0,0 0 16,0 24-16,0 1 0,0-25 15,0-1-15,0 1 0,0 0 16,0 0-16,0-50 15</inkml:trace>
  <inkml:trace contextRef="#ctx0" brushRef="#br0" timeOffset="291570.5503">12799 8384 0,'0'0'0,"25"0"15,0 0 1,24 0-16,-24-25 15,25 25-15,-25 0 16,-1 0-16,1 0 0,0 0 0,0 0 16,-25 25 15,0 0-15,0 0-16,0-1 0,0 1 15,0 0-15,0 0 0,0 0 16,25-1-1,-1-24-15,1-24 16,0-26 0,-25 25-16,25 0 15,-25 1-15,0-1 0,25 25 16,-25-25-16,0 50 31,0 0-31,0-1 16,0 1-16,0 0 15,25-25 1,-1 0-16,1 0 16,-25-25-1,25 25-15,-25-25 0,25 1 16,-25-1 0,0 0-1,25 25 16</inkml:trace>
  <inkml:trace contextRef="#ctx0" brushRef="#br0" timeOffset="291729.4171">13494 8434 0,'25'0'32,"-125"-50"-32,175 100 0,-50-26 0,-25 1 15,0 0 1,0 0-16,0 0 15,0-1 1,0-48 0,0-1-16,0 0 15</inkml:trace>
  <inkml:trace contextRef="#ctx0" brushRef="#br0" timeOffset="291856.774">13519 8285 0,'0'-25'0,"0"50"0,0-25 31,0 25-15,24-25 0,-24 24-16,25-24 15,0 0-15</inkml:trace>
  <inkml:trace contextRef="#ctx0" brushRef="#br0" timeOffset="292105.4984">13742 8334 0,'-75'0'0,"175"0"0,-125 0 0,25 0 31,-25 0-31,0 25 16,0 0-16,25 0 16,0 0-1,0-1-15,0 1 0,25-25 16,-25 25-16,25-25 0,-25 25 16,50-25-16,-50 25 0,0-1 15,24-24-15,-48 25 31,-1-25-31,0 0 16,25-25-16,-25 25 0,25-24 16,0-1-16,0-25 15</inkml:trace>
  <inkml:trace contextRef="#ctx0" brushRef="#br0" timeOffset="292296.7835">14015 8210 0,'0'0'0,"0"25"31,-25 25-15,25-25-16,0-1 15,0 1-15,0 0 0,0 25 16,0-26-16,0 1 0,0 0 16,0 0-16,0 0 0,0-1 15,25-24 1</inkml:trace>
  <inkml:trace contextRef="#ctx0" brushRef="#br0" timeOffset="292459.7104">13891 8434 0,'0'0'0,"-25"0"16,50 0 15,24 0-31,-24 0 15,0 0-15,24 0 0,-24-25 16,0 25-16</inkml:trace>
  <inkml:trace contextRef="#ctx0" brushRef="#br0" timeOffset="292729.4947">14188 8582 0,'0'-24'31,"25"24"-31,-25-25 0,25 0 16,-25 0-16,25 0 0,-1 1 15,-24-1 1,-24 25 0,-1 0-16,0 0 15,25 25-15,0-1 16,-25 1-16,25 0 0,0 0 15,0 0 1,0-1-16,25-24 16,25 0-16,-26 0 15</inkml:trace>
  <inkml:trace contextRef="#ctx0" brushRef="#br0" timeOffset="293092.9768">14635 8434 0,'0'-25'15,"0"0"-15,-25 25 16,0-25-16,0 25 16,1 0-16,-1 25 0,0 0 15,25 0-15,0-1 16,-25 1-16,25 0 0,0 0 16,25-25-1,-25 25-15,25-25 16,0 0-16,24-50 0,-24 25 15,0 0-15,0 1 16,-1-1-16,1-25 0,0 25 16,-25 1-16,25-1 0,-25 0 15,25 0-15,-25 0 0,24 25 16,-48 0 0,24 50-1,-25-25-15,0 24 16,25-24-16,0 0 0,0 25 15,0-26-15,0 1 0,0 25 16,25-25-16,-25-1 0,25-24 16,-1 0-16</inkml:trace>
  <inkml:trace contextRef="#ctx0" brushRef="#br0" timeOffset="293560.8241">15329 8359 0,'0'-25'0,"0"50"0,-25-50 16,25 50 0,0 0-1,0 25-15,0-1 16,0-24-16,0 0 0,0 24 16,-24 26-16,24-50 0,0 24 15,0-24-15,-25 0 0,25 0 16,0-1-16,0 1 0,0-50 31,25 1-31,-25-1 0,0 0 0,0 0 16,0-24-16,24-26 0,-24 26 15,0 24-15,0-25 0,25 25 16,-25-24-16,0-1 0,25 25 16,-25 1-1,25 24-15,0-25 0,0 25 16,-1 0-16,1 0 15,0 25-15,0-25 0,0 24 16,-25 1-16,24-25 16,-24 50-16,0-25 15,-24-25-15,24 24 0,-50 1 16,25-25-16,0 0 0,1 0 16,-1 25-16,0-25 0,25-25 31,25 0-31,0 1 15,-1 24-15</inkml:trace>
  <inkml:trace contextRef="#ctx0" brushRef="#br0" timeOffset="293986.4187">15701 8359 0,'25'0'16,"-198"50"-16,321-100 0,-123 25 16,-50 25-1,1 25-15,-1 0 16,0 0-1,25 0-15,0-1 16,25-24 0,24 0-1,-24 0 1,0-24-16,0-1 16,-25 50 30,0-1-30,25-24 0,-1 0-1,1 0-15,0 0 16,0 0-16,0 0 16,-1 0-16,-24 25 31,0 0-16,-24 0-15,-1-25 16,25 25-16,-25-25 16,0-25-1,25-25-15</inkml:trace>
  <inkml:trace contextRef="#ctx0" brushRef="#br0" timeOffset="294309.6508">15900 8285 0,'0'0'0,"-25"0"15,0 0 1,25 25 0,0-1-16,25-24 15,25 0-15,-26 25 16,1-25-16,0 0 16,0 25-16,0-25 0,-25 25 0,24-25 15,-24 25-15,0-1 16,25 1-16,-25 0 15,0 0-15,25 0 16,0-1-16,-25 1 0,25-25 16,-1 0-1,-24-25-15,25 1 16,-25-1-16,25 0 0,-25-25 16,0 26-16,25-1 0,0 0 15,-25 0-15,24-24 16,1 49-16,-25-25 0,25 25 0,-25-25 15</inkml:trace>
  <inkml:trace contextRef="#ctx0" brushRef="#br0" timeOffset="294989.3656">16991 8037 0,'0'-25'15,"-25"50"32,25 0-47,-24-1 16,-1 1-16,25 0 15,-25 25-15,0-26 16,25 1-16,0 0 0,0 25 16,0-1-16,0-24 0,0 0 15,25 0-15,-25-1 0,25 26 16,0-25-16,24 0 15,-24-1-15,0-24 16,0-24-16,-1-26 16,-24 25-16,25 25 15,-25-25-15,25 1 0</inkml:trace>
  <inkml:trace contextRef="#ctx0" brushRef="#br0" timeOffset="295473.1551">17264 8086 0,'0'0'0,"25"0"31,-25 25 0,-25 0-31,25 0 16,-25 24-16,25-24 0,0 0 15,0 0-15,0 0 16,0 24-16,0-24 0,0 0 0,25 0 16,0-1-1,-25 1-15,25-25 16,-1 0-16,1-25 16,-25 1-16,25-1 0,-25 0 15,25 0-15,0-24 0,-25 24 0,24 0 16,-24 0-16,25 0 0,-25 1 15,25-1-15,-25 0 0,0 0 16,25 25-16,-25 50 47,0-25-47,-25-1 0,25 1 0,0 0 16,0 25-16,0-26 15,0 1-15,0 0 0,0 0 16,0 0-16,0-1 0,0 1 15,0 0-15,0 0 16,25-25-16,0-25 16</inkml:trace>
  <inkml:trace contextRef="#ctx0" brushRef="#br0" timeOffset="295729.1736">17686 8111 0,'25'0'15,"-1"0"-15,1 0 16,0 0 0,25 0-1,-26 0-15,1 0 16,0 0-16,0 25 0,0-25 15,-1 0-15,1 0 16,-50 0 0</inkml:trace>
  <inkml:trace contextRef="#ctx0" brushRef="#br0" timeOffset="296028.9277">17835 8111 0,'74'0'15,"-148"0"-15,74 25 0,-25-25 16,50 25 0,-1-25-1,-24 25-15,25-25 16,-25 24-16,0 1 16,-25-25-16,25 25 15,-24 0-15,24 0 16,0-1-16,-25-24 0,25 25 15,0 0-15,0 0 0,0 0 0,-25-25 16,25 24-16,0 1 0,0 0 16,0 0-16,0 0 15,25-25 17,-25-25-32,25 25 0,-25-25 15</inkml:trace>
  <inkml:trace contextRef="#ctx0" brushRef="#br0" timeOffset="296321.6983">18132 8161 0,'25'0'0,"0"25"31,-25-1-31,0 1 0,0 0 16,0 0-16,-25 0 16,25-1-16,-25 1 0,25 0 15,0 0-15,0 0 0,-25-1 16,25 1-16,0 0 0,0 0 16,0 0-16,-24-1 15,24 1 1,0-50-1,0 1-15,0-1 16</inkml:trace>
  <inkml:trace contextRef="#ctx0" brushRef="#br0" timeOffset="296560.8177">18207 8161 0,'0'-25'16,"24"25"-16,1 0 15,0 0 1,0 25-16,0-25 0,-25 25 16,24-25-16,-24 24 0,25 1 15,-25 0-15,0 0 16,0 0-16,-25-1 0,1-24 0,-1 25 16,0-25-16,0 0 15,0 0-15,1 0 16,-1 0-16,25-25 15</inkml:trace>
  <inkml:trace contextRef="#ctx0" brushRef="#br0" timeOffset="296877.5586">18604 8086 0,'0'0'0,"24"0"31,-24 25-31,0 0 16,25-25-16,-25 25 0,25 24 16,-25-24-1,0 0-15,25 0 0,-25 0 16,0-1-16,25 1 0,-25 25 15,0-25-15,0-1 0,24 51 16,-24-50-16,0-1 0,0 1 16,-24 25-16,-26-1 0,25-24 15,0 0-15,-24-25 16,24 0-16,-50 0 0</inkml:trace>
  <inkml:trace contextRef="#ctx0" brushRef="#br0" timeOffset="297921.1202">9823 9351 0,'0'-24'15,"-25"24"1,0 0-1,0 0 1,0 0 0,1 0-1,-1 0-15,25 24 16,-25 1 0,25 0-16,0 0 15,50-25-15,-50 25 0,24-25 16,1 24-16,-25 1 0,25-25 15,-25 25-15,-25-25 16,25 25 0,-25-25-16,-24 0 15,24 0-15,0 0 0,0 0 16,1 0-16,-1 0 16,25-25-1,25 25-15,-25-25 16,24 25-16</inkml:trace>
  <inkml:trace contextRef="#ctx0" brushRef="#br0" timeOffset="298293.488">9947 9178 0,'0'0'16,"0"25"15,0-1-31,0 1 15,24 0-15,-24 0 16,0 24-16,0-24 0,0 0 16,0 0-16,0 0 0,0-1 15,0 1-15,0 0 0,25-25 16,0 0 0,-25-25-16,25 0 15,0-24-15,0 49 16,-25-25-16,24 0 0,1 0 15,-25 50 17,0 0-32,0 0 0,0 0 15,0-1-15,0 26 16,0-25 0,25-25-16,0 0 15,0 0-15,-25-25 16,24 25-16</inkml:trace>
  <inkml:trace contextRef="#ctx0" brushRef="#br0" timeOffset="298441.331">10368 9401 0,'0'0'31,"0"25"-15,0 0-16,0-1 16,0 1-16,0 0 15,0 0 1,0-50-1</inkml:trace>
  <inkml:trace contextRef="#ctx0" brushRef="#br0" timeOffset="298582.5486">10368 9252 0,'0'-25'16,"25"25"15,-25 25-31,25-25 15,0 25-15,0-25 16</inkml:trace>
  <inkml:trace contextRef="#ctx0" brushRef="#br0" timeOffset="298888.7734">10567 9525 0,'0'0'0,"25"-25"32,-1 0-32,1 1 15,0-1-15,0 25 16,-25-25-16,25 25 0,-25-25 16,0 0-16,0 1 15,-25 24 1,0 0-16,0 24 0,25 1 15,-25 0-15,1 0 16,24 0-16,0-1 0,0 1 16,0 0-16,24 0 0,1-25 15,-25 25-15,50-25 0,-25 0 16,-1 0-16,1-25 16</inkml:trace>
  <inkml:trace contextRef="#ctx0" brushRef="#br0" timeOffset="299072.9861">10988 9227 0,'-24'0'31,"24"25"-31,0 0 0,-25 0 16,25 0-16,0-1 0,0 1 16,0 0-16,0 25 0,0-1 15,0-24-15,0 0 0,0 24 16,0-24-16,25 0 31</inkml:trace>
  <inkml:trace contextRef="#ctx0" brushRef="#br0" timeOffset="299494.8881">11311 9525 0,'0'0'0,"0"-25"15,0-24-15,-25 49 16,25-25-16,-25 25 0,25-25 16,-24 25-16,-1 0 15,0 0 1,0 25-16,0 0 0,25-1 16,-25-24-16,25 25 0,-24 25 15,24-25-15,0-1 0,24-24 16,26 25-16,-25-25 15,0 0-15,0-25 16,-1-24-16,1 24 0,0 0 16,-25 0-16,25 1 0,-25-1 15,25-50-15,-1 51 0,-24-1 16,0 0-16,25 25 0,-25-25 16,0 0-16,0 75 31,0-25-31,0 0 0,0-1 15,-25 1-15,25 0 0,0 25 0,0-1 16,0-24-16,0 0 16,0 0-16,0-1 0,25-24 15</inkml:trace>
  <inkml:trace contextRef="#ctx0" brushRef="#br0" timeOffset="299827.04">11683 9624 0,'25'-25'47,"0"1"-47,-1-1 15,1 0-15,-25 0 16,0 0 0,0 1-1,-25 24-15,1 0 16,-1 0-16,0 24 16,25 1-16,0 0 0,0 0 15,0 0-15,25-1 16,0 1-16,-1-25 15,1 0-15,0 0 0,0 0 16,0 0-16</inkml:trace>
  <inkml:trace contextRef="#ctx0" brushRef="#br0" timeOffset="300183.8267">12179 9550 0,'25'-25'16,"-50"50"-16,50-75 15,-50 25 1,0 25-16,0 0 0,1 0 15,-1 0 1,0 25-16,0 0 16,25 0-16,-25 0 0,25 24 15,0-24 1,25 0-16,0-25 16,0 0-16,0-25 0,-1 0 15,26-24-15,-25 24 16,-25 0-16,25 0 15,0-24-15,-1-1 0,1 25 16,-25 0-16,0 50 31,0 0-31,0 25 16,0-26-16,0 1 0,0 0 16,-25 0-16,25 0 0,-24 24 15,24-24-15,0 0 0,0 0 16,24-25-1</inkml:trace>
  <inkml:trace contextRef="#ctx0" brushRef="#br0" timeOffset="300666.482">13295 9203 0,'0'0'15,"0"-25"-15,-24 25 47,-1 74-47,25-49 0,0 0 16,-25 24-16,25-24 0,-25 25 15,25-1-15,0 1 0,0-25 16,0 0-16,0-1 0,0 1 16,0 0-16,-25-75 31</inkml:trace>
  <inkml:trace contextRef="#ctx0" brushRef="#br0" timeOffset="301156.8313">13047 9426 0,'0'0'0,"0"-25"0,25 25 31,0 0-15,0 0-16,-1 0 0,1 0 15,25 0-15,-25 0 0,24 0 16,-24 0-16,25 0 15,-25 0 1,-25 25 0,0 0-16,-25-25 15,25 24-15,0 1 0,0 0 16,0 0-16,0 0 0,25-1 16,-1-24-16,1 25 15,0-25-15,0-49 16,0 24-16,-25 0 0,24 0 15,-24-24-15,0 24 16,25 25 0,-25 25 31,0-50-1,25 0-46,0 0 16,-25 0-16,0 1 16,25 24-1,-25 24 17,24-24-32,1 0 15</inkml:trace>
  <inkml:trace contextRef="#ctx0" brushRef="#br0" timeOffset="301602.5474">13717 9376 0,'0'-25'31,"0"50"-31,25-50 16,-50 25 15,25 25-31,-25-25 16,25 25-16,-25-25 31,25 25-31,0 0 16,0-1-1,0 1-15,-24 25 16,24-25-16,0-1 16,0 1-16,24 0 15,1-25 1,0 0-16,0 0 15,-25-25-15,25 0 16,-1 1 0,-24-1-16,25 25 15,0-25-15,-25 0 0,0 0 0,25 25 16,-25-24-16,25-1 0,-25 0 16,0 0-16,0 0 15,0 50 16,0 0-15,0 0 0,0 0-1</inkml:trace>
  <inkml:trace contextRef="#ctx0" brushRef="#br0" timeOffset="301817.3415">14039 9475 0,'0'25'16,"-24"-25"0,24 25-16,0 25 15,0-26 1,0 1-16,0 0 16,0 0-1,0-50 1,0 0-16,0 0 15,0 1-15,0-1 0,0-25 0</inkml:trace>
  <inkml:trace contextRef="#ctx0" brushRef="#br0" timeOffset="301927.5771">14015 9401 0,'0'-25'47,"0"75"-47,0-75 0,0 25 0,24 25 15,1 0 1,0-25-16</inkml:trace>
  <inkml:trace contextRef="#ctx0" brushRef="#br0" timeOffset="302182.7693">14312 9475 0,'-124'-24'16,"248"48"-16,-124-48 0,-25 24 16,1 0-1,-1 24 1,0-24-16,0 25 0,25 0 15,0 0-15,0 0 16,0-1-16,25 1 16,-25 0-1,25 0-15,-25 0 16,25-25-16,-50 0 16,0 0-1,0 0-15,25-25 16,0 0-1</inkml:trace>
  <inkml:trace contextRef="#ctx0" brushRef="#br0" timeOffset="302384.8286">14560 9327 0,'0'0'0,"0"24"15,0 1 1,0 0-16,0 0 0,-24 24 15,24-24-15,-25 25 0,25-25 0,0-1 16,0 1-16,0 50 0,0-51 16,0 1-16,0-50 31</inkml:trace>
  <inkml:trace contextRef="#ctx0" brushRef="#br0" timeOffset="302514.801">14436 9575 0,'50'74'0,"-100"-148"0,75 74 16,0 0-1,0-25-15,0 25 16,-1 0-16,51 0 0,-50 0 16</inkml:trace>
  <inkml:trace contextRef="#ctx0" brushRef="#br0" timeOffset="302792.9983">14709 9723 0,'0'-24'16,"25"-1"-16,0 0 16,0 0-16,-25 0 15,24 25-15,-24-24 16,0-1-16,-24 25 15,-1 0 1,0 25-16,25-1 16,-25 1-16,25 0 15,0 0-15,0 0 16,25-1-16,25 1 16,-26-25-16,1 0 15,25 0-15,-25 0 0,-1 0 16</inkml:trace>
  <inkml:trace contextRef="#ctx0" brushRef="#br0" timeOffset="303115.0781">15205 9624 0,'-49'-74'31,"98"148"-31,-123-148 16,24 74-16,25 0 0,1 0 16,-1 25-16,25-1 0,-25 1 15,25 0-15,0 0 16,25 0-1,0-25-15,-1 0 16,1 0-16,50-25 0,-51 0 16,1 0-16,0 0 0,0 1 15,0-1-15,-1-25 0,1 1 16,0 24-16,-25 0 0,25 0 16,-25 0-16,-25 75 31,25-25-31,0 0 0,-25-25 15,25 49-15,-25 1 16,25-25-16,0-1 16,0 1-16,0 0 0,50 0 15,-25-25-15,0 0 0,0 0 0</inkml:trace>
  <inkml:trace contextRef="#ctx0" brushRef="#br0" timeOffset="303359.0595">15825 9475 0,'0'0'0,"0"-24"16,0-1-16,-24 25 16,24 25-1,-25-1 1,0 1-16,25 25 0,0-25 16,-25-1-16,25 26 0,-25 24 0,25-49 15,0 25-15,-24-25 0,24-1 16,-25 51-16,25-50 0,0-1 15,0 1 1,0-50 0,0-24-16,0 24 15,25-25-15</inkml:trace>
  <inkml:trace contextRef="#ctx0" brushRef="#br0" timeOffset="303553.1672">15850 9401 0,'0'-25'0,"-124"372"0,248-669 0,-99 297 0,0 25 15,0 0-15,-25 25 16,24-25-16,-24 25 0,25 0 16,-25-1-16,0 1 0,0 0 15,0 0-15,-25 0 16,1-1-16,-1-24 16,0 25-16,0-25 15,0 0-15,1 0 16,48-25-16</inkml:trace>
  <inkml:trace contextRef="#ctx0" brushRef="#br0" timeOffset="303991.4432">16173 9500 0,'0'0'0,"24"0"16,-24-25-1,-24 25-15,-1 0 16,0 0-16,0 25 15,0-25-15,25 25 0,-24 0 16,24 0-16,-25-25 16,25 24-16,0 1 15,25-25-15,-1 0 16,1 0-16,0-25 16,0 25-16,0-24 0,-1 24 15,1-25-15,0 25 0,-25-25 16,0 50 15,0 0-15,25-25-1,-25 24-15,25-24 0,-1 0 16,1 0-16,0 0 16,-25 25 46,-25-25-31,25-25-31</inkml:trace>
  <inkml:trace contextRef="#ctx0" brushRef="#br0" timeOffset="304320.5867">16321 9426 0,'0'-25'15,"0"124"-15,0-173 0,-24 49 16,24 50 0,24-25-16,1 0 15,-25 25-15,25-25 16,25 24-16,-25-24 16,-25 25-16,24-25 0,-24 25 15,25 0-15,-25 0 16,0-1-16,0 1 15,0 0-15,0 0 0,0 0 16,0-50 15,25 0-15,-25 0-16,25 0 0,-25 1 0,25-1 16,24-25-16,-49 25 0,25 25 15,0-24-15,0-1 0,-1 25 16,1-25-16,0 25 0,0 0 15</inkml:trace>
  <inkml:trace contextRef="#ctx0" brushRef="#br0" timeOffset="304969.0697">17388 9401 0,'0'0'16,"0"-25"-16,25 25 0,-25-25 15,25 25-15,-50 25 47,0 25-47,0-50 16,25 25-16,-25-1 0,25 1 16,0 0-16,0 25 15,0-26-15,0 1 0,0 0 16,0 0-16,0 24 0,25-24 0,-25 0 15,50 0-15,-25-25 16,24 25-16,-24-25 16,0-50-16</inkml:trace>
  <inkml:trace contextRef="#ctx0" brushRef="#br0" timeOffset="305600.8624">17810 9351 0,'25'-24'15,"-1"24"1,-24-25-16,-24 25 31,-1 0-15,0 25-16,0-25 15,0 0-15,1 24 0,24 1 16,-25 0-16,25 0 16,25 0-16,-1-1 15,1-24-15,25 25 0,-50 0 16,25-25-16,-1 0 0,1 25 16,0 0-16,0-1 15,-50-24 1,0 25-16,0-25 15,1 0-15,-1 0 0,0 0 16,0 0 0</inkml:trace>
  <inkml:trace contextRef="#ctx0" brushRef="#br0" timeOffset="306001.3054">18107 9351 0,'0'-24'16,"25"24"-1,0 0 1,0 24-16,0-24 16,-1 0-16,1 0 0,0 0 15,0 0-15,0 0 0,-1 0 16,-24-24-1,-24 24-15,-1 0 16,0 0-16,0 0 16,0 0-16,25 24 15,0 1 1,0 0 0,0 0-16,0 0 15,0-1-15,0 1 0,0 0 16,-24 25-16,24-26 0,0 1 15,0 0-15,0 25 16,0-26-16,0 1 16,0-50-1,24-24 1</inkml:trace>
  <inkml:trace contextRef="#ctx0" brushRef="#br0" timeOffset="306257.505">18579 9376 0,'0'-25'15,"0"50"1,0 0 0,0 0-16,25 24 0,-25-24 15,0 0-15,0 0 0,0 0 16,-25 49-16,25-49 0,0 0 15,-25-1-15,25 1 0,0 0 16,0 0-16,0 0 0,25-75 47,-25 25-47,0-24 16</inkml:trace>
  <inkml:trace contextRef="#ctx0" brushRef="#br0" timeOffset="306487.4953">18678 9351 0,'0'0'0,"0"-24"16,25 24-1,0 0-15,-1 24 16,1 1-16,0-25 0,-25 25 16,25-25-16,-25 25 0,0 0 0,25-1 15,-25 1-15,-25 0 16,-50 0-1,51 0-15,-1-25 0,0 0 16,0 24-16,-24-24 0,24 0 16,0-24-1,25-1-15</inkml:trace>
  <inkml:trace contextRef="#ctx0" brushRef="#br0" timeOffset="306746.0107">19000 9252 0,'0'0'0,"25"0"0,0 0 16,-25 25-16,0 0 16,0 0-16,0-1 15,25 26-15,-25-25 0,0 0 16,0-1-16,0 1 0,0 50 15,0-51-15,0 1 0,0 25 16,25-25-16,-25-1 0,0 51 16,0-50-16,-50-25 0,50 24 15,-25 1-15,-24 0 0,-1-25 16,25 0-16</inkml:trace>
  <inkml:trace contextRef="#ctx0" brushRef="#br0" timeOffset="312853.5298">20464 8186 0,'0'-25'16,"0"0"-1,0 0 1,-25 25 0,25-25-16,-25 25 15,0-24 1,1 24-16,-1 0 15,0 0-15,0 24 0,0 1 16,1 0-16,-1 0 16,25 0-1,-25-25-15,25 24 0,0 1 16,0 0-16,-25 0 0,25 0 16,0-1-16,25 1 15,-25 0-15,25-25 0,-25 25 16,25-25-16,-1 25 0,1-25 15,0 0-15,0 0 0,0 0 0,-1 0 16,26-25-16,-25 25 16,0-25-16</inkml:trace>
  <inkml:trace contextRef="#ctx0" brushRef="#br0" timeOffset="313219.7392">20687 8260 0,'0'0'0,"0"-25"16,0 0 15,-25 25-31,0 0 16,1 0-16,-1 0 0,0 0 16,25 25-1,-25-25-15,25 25 0,0 0 0,25 0 31,0-25-31,0 0 16,-1 0-16,1 0 16,0-25-16,0 0 15,-25 50 17,0 0-17,0-1 1,25-24-16,-25 25 0,25-25 15,-1 0 1,1-25-16,-25-24 16,25 49-16</inkml:trace>
  <inkml:trace contextRef="#ctx0" brushRef="#br0" timeOffset="313385.5187">20935 8086 0,'25'-74'31,"-50"148"-31,50-123 0,-50 49 15,25 49-15,0-24 0,0 0 16,0 25-16,0-26 0,0 1 0,0 0 16,0 0-16,0 0 15,0-1-15,0 1 0,0 0 16</inkml:trace>
  <inkml:trace contextRef="#ctx0" brushRef="#br0" timeOffset="313525.0557">20836 8210 0,'99'100'0,"-198"-200"0,149 100 31,-26 0-31,1 0 0,0 0 16,25 0-16,24 0 0,-49 0 15</inkml:trace>
  <inkml:trace contextRef="#ctx0" brushRef="#br0" timeOffset="313869.5527">21456 8037 0,'0'-25'16,"-25"25"-1,25 25-15,-25 24 16,25-24 0,-24 25-16,-1-25 0,25-1 0,-25 1 15,25 0-15,0 0 16,0 0-16,0-1 0,0 1 16,25 0-16,0 0 15,-1-25-15,1 0 0,0 0 16,0 0-16,-25-25 0,0 0 15,0 0-15,0 1 16,-25 24 0,0-25-16,0 25 0,1 0 15,-1 0-15,0 0 0,-49 25 16,49-1-16</inkml:trace>
  <inkml:trace contextRef="#ctx0" brushRef="#br0" timeOffset="314338.0291">20662 8855 0,'0'0'0,"-25"0"15,1 0 1,-1-25-16,0 25 0,0 0 16,25 25-1,-49 0-15,24 0 16,25 0-16,-25-1 16,0 1-16,25 0 0,0 0 15,0 0-15,0 0 0,25 24 16,0-49-16,0 25 15,-1-25-15,1 25 0,0-25 0,25 0 16,-26 0-16,26 0 16,-25 0-16</inkml:trace>
  <inkml:trace contextRef="#ctx0" brushRef="#br0" timeOffset="314699.5608">20960 8954 0,'0'0'0,"-25"0"32,0 0-32,1 0 15,-1 25 1,25 0-16,-25-25 16,25 25-16,-25-25 0,25 25 15,0 0-15,25-25 16,0 0-1,0 0-15,-25-25 0,24 25 16,1-25-16,0 25 0,0 0 16,-25-25-16,25 25 15,-50 25 17,25 0-32,0 0 15,0-1 1,25-24-16,-1 0 15,1-24 1</inkml:trace>
  <inkml:trace contextRef="#ctx0" brushRef="#br0" timeOffset="314872.9874">21208 8806 0,'-74'173'0,"148"-346"15,-74 197 1,0 1-1,0 0-15,0 0 0,0 0 16,-25-1-16,25 1 0,0 25 16,0-25-16,0 0 0,0-1 15,0 1 1</inkml:trace>
  <inkml:trace contextRef="#ctx0" brushRef="#br0" timeOffset="315037.5368">21109 8954 0,'74'125'0,"-148"-250"0,49 125 0,50 0 31,24 0-15,-24 0-16,0 0 0,25 0 16,-26 0-16,26 0 0,-25-24 15,0 24-15,-1-25 0,26 0 16</inkml:trace>
  <inkml:trace contextRef="#ctx0" brushRef="#br0" timeOffset="315384.0778">21580 8830 0,'0'0'0,"25"0"47,0 0-47,-1 0 0,1-24 15,0 24-15,0 0 0,-50 0 32,0 0-32,-24 0 15,49 24 1,-25-24-16,0 25 0,0 0 16,25 0-16,0 0 15,0-1-15,0 1 16,25 0-16,-25 0 0,25 0 15,0 0-15,-1-1 16,-24 1-16,0 0 16,25-25-16,-25 25 15,-49-25-15,24 0 0,0 0 16,-25 0-16,26 0 16</inkml:trace>
  <inkml:trace contextRef="#ctx0" brushRef="#br0" timeOffset="327277.4074">9302 10988 0,'25'-24'125,"-25"-1"-94,0 0-15,24 25-16,-24-25 15,25 25-15,-25-25 16,25 25-1,-25-24-15,25 24 16,-25-25 0,25 25-16,-1-25 15,1 25 1,-25-25 0,25 25-16,0 0 31,0 0-16,-25-25-15,24 25 16,1 0-16,0 0 16,-25-24-16,25 24 15,0 0-15,-1 0 16,1 0 0,-25-25-16,25 25 15,0 0-15,0 0 16,-1 0-16,1 0 15,0 0 1,0 0 0,0 0 15,-1 0-31,1 0 16,0 25-1,0-25 1,0 0-1,0 0 1,-25 24-16,24-24 16,1 0-1,0 25-15,0-25 16,0 0 0,-1 25-1,1-25-15,0 0 16,0 0-1,-25 25-15,25-25 0,-1 0 16,1 0 0,0 25-16,0-25 15,0 0 1,-1 24 0,1-24-16,0 0 15,-25 25 1,25-25-16,0 0 15,-1 25 1,1-25-16,0 0 16,0 0-16,0 25 15,-1-25 1,1 0 0,0 0-1,0 0 1,0 0-1,-1 0-15,1 0 16,0 0 15,-25-25 16</inkml:trace>
  <inkml:trace contextRef="#ctx0" brushRef="#br0" timeOffset="329065.5482">9451 11187 0,'0'25'16,"24"-25"-16,1 0 47,0 0-16,0 0 0,0 0-15,-1 0 0,1 0-1,0 0 1,0 0 0,-25-25-1,25 25-15,-1-25 16,1 0-1,-25 0 1,25 25 0,0-24-1,0 24 1,-25-25-16,0 0 16,24 25-1,-24-25-15,25 25 16,-25-25-16,0 1 15,25 24 1,-25-25-16,25 0 31,-25 0-15,25 25-16,-25-25 16,24 25-1,-24-24-15,25 24 16,-25-25-16,25 25 15,-25-25-15,25 25 16,-25-25-16,25 0 16,0 1-1,-1-1 1,1 0 0,0 0 15,0 25-16,-25-25-15,25 25 0,-25-24 16,24 24-16,1 0 16,-25-25-16,25 25 15,0 0-15,0-25 0,-1 25 16,1 0 0,0 0-1,0-25 1,0 25-1,-1 0 1,1 0-16,-25-25 0,25 25 16,0 0-16,0 0 15,-1 0-15,1 0 16,0 0-16,0 0 16,0 0-1,-1 0 16</inkml:trace>
  <inkml:trace contextRef="#ctx0" brushRef="#br0" timeOffset="330449.8826">10666 10592 0,'25'0'63,"0"0"-48,-25-25 1,24 25 15,1 0-15,-25 25-16,25-25 15,-25 24 1,25-24-16,-25 25 16,25-25-16,-25 25 15,24-25-15,-24 25 0,25-25 16,0 25-16,0-25 16,-25 24-16,25-24 15,-25 25-15,24-25 16,-24 25-16,25-25 15,-25 25-15,25-25 16,-25 25-16,0-1 0,25-24 16,0 25-16,-25 0 15,24-25-15,-24 25 16,25 0-16,0-1 16,0-24-1,0 25-15,0-25 16,-1 25-1,1-25-15,0 25 0,0-25 16,0 0-16,-1 25 16,1-25-16,0 0 15,0 0-15,0 0 16,-1 0 0,-24-25 15,0 0-16,0 0-15,0 0 16</inkml:trace>
  <inkml:trace contextRef="#ctx0" brushRef="#br0" timeOffset="331188.8786">10815 10864 0,'0'25'31,"25"-25"-15,-1 0-1,1 25 1,0-25-16,0 0 15,0 0 1,-1 0-16,1 0 0,0-25 16,0 25-16,0-25 0,-1 1 15,1 24 1,0-25-16,0 0 16,0 25-16,-25-25 0,25 25 15,-25-25-15,24 1 0,-24-1 16,25 25-16,-25-25 0,25 25 15,-25-25-15,25 0 16,0 1 0,-1-1-16,1 25 15,-25-25-15,25 25 16,0 0 0,0-25-16,-1 25 15,26 0 1,-25 0-16,0 0 15,-1-25-15,26 25 16,-25 0-16,0 0 16,-25 25-1,0 0 1,24-25 15</inkml:trace>
  <inkml:trace contextRef="#ctx0" brushRef="#br0" timeOffset="331980.6843">11460 11038 0,'0'25'47,"25"-25"-47,-1 0 15,1 0 1,0-25 0,-25 0-16,25 0 15,-25 1-15,25-1 16,-25 0-16,24 0 16,-24 0-1,0 1-15,25-26 16,-25 25-1,0 0 1,25 25-16,-25-24 0,25 24 16,-25-25-1,25 0-15,-1 25 16,-24-25-16,25 0 16,-25 1-16,25 24 15,-25-25-15,0 0 16,25 25-1,-25-25-15,25 0 0,-25 1 16,24-1-16,-24 0 16,25 25-16,-25-25 15,25 0-15,0 25 16,-25-24 0,25 24-1,-1 0-15,1 0 16,0 0-1</inkml:trace>
  <inkml:trace contextRef="#ctx0" brushRef="#br0" timeOffset="332548.004">11733 10517 0,'-25'0'15,"50"0"32,-1 0-47,1 0 0,-25 25 16,25-25-16,0 25 16,0-25-1,-25 25-15,24-25 16,1 24-16,0 1 15,0-25-15,-25 25 16,25-25-16,-25 25 0,0 0 16,0-1-16,24-24 15,-24 25 1,25 0 0,0 0-16,0 0 15,0-25 1,-25 24-16,24-24 15,26 0-15,-50 25 0,25-25 16,0 0-16,0 0 0,-1 25 16,1-25-16,0 0 15,-25-25 32,0 0-31</inkml:trace>
  <inkml:trace contextRef="#ctx0" brushRef="#br0" timeOffset="333173.2842">11931 10368 0,'0'0'0,"25"0"31,0 0-15,24 25-16,-24-25 16,0 0-16,0 25 15,-1-25-15,1 25 16,0-25-16,0 25 16,0-25-16,0 24 0,-1-24 15,-24 25-15,25-25 16,0 0-16,-25 25 0,25 0 15,-25 0 1,25-25 0,-25 24-16,0 1 0,0 0 15,24-25-15,-24 25 0,0 0 16,0-1-16,25 1 16,-25 0-16,0 0 15,25 0-15,0-1 16,-25 1-16,25-25 15,-25 25-15,24-25 16,-24 25-16,25-25 0,0 25 16,0-25-1,0 24-15,-1 1 0,1-25 16,0 0-16,-25-25 31,-25 25-31,0 0 16,1-24-16</inkml:trace>
  <inkml:trace contextRef="#ctx0" brushRef="#br0" timeOffset="333789.4473">12179 10815 0,'25'0'47,"0"0"-31,0 0-1,-25 25-15,24-25 16,1 0-16,0 0 16,0 0-1,0 0-15,-1 0 0,1-25 16,25 0 0,-25 0-16,-1 25 15,-24-25-15,25 25 0,0-24 16,0-1-16,-25 0 0,25 25 15,-25-25-15,24 0 0,1 1 16,-25-1-16,0 0 0,0 0 16,25 25-16,-25-49 0,0 24 15,0 0-15,0 0 16,0 0-16,25 25 0,-25-24 16,0-1-16,25 25 15,-25-25-15,24 25 16,1 0-16,0 0 15,0 0 1,0 0-16,-1 0 16,1 0-1,-25 25 32,-25-25-31</inkml:trace>
  <inkml:trace contextRef="#ctx0" brushRef="#br0" timeOffset="334757.4782">12700 11088 0,'25'0'31,"0"0"-15,-25-25-16,24 25 16,1 0-16,0 0 47,-25 25-47,25-25 15,0 0 1,-1 0-16,1 0 15,0 0-15,0 0 16,0 0-16,-1 0 16,1 0-16,0-25 15,0 0-15,-25 0 16</inkml:trace>
  <inkml:trace contextRef="#ctx0" brushRef="#br0" timeOffset="341507.7468">7516 11187 0,'-25'0'15,"0"0"-15,0 0 16,25 25-16,-24-25 0,-1 0 16,25 25-16,-25-1 15,0 1 1,0 0-1,25 0-15,-24-25 16,24 25-16,-25-25 0,25 24 16,-25 1-16,25 0 0,-25 0 0,0 0 15,25 24 1,-24-24-16,24 0 0,-25 0 16,25-1-16,-25 1 0,25 25 15,-25-25-15,25-1 0,0 1 16,-25 0-16,25 0 0,-24 24 0,24-24 15,0 0-15,0 0 0,0 0 16,-25 24-16,25-24 0,0 0 16,0 0-16,0-1 0,0 1 15,0 25-15,0-25 0,0 0 16,0-1-16,0 1 0,0 25 16,25-25-1,-25-1-15,0 26 16,24-50-16,-24 25 0,25 0 15,-25-1 1,25 1-16,0-25 0,-25 25 16,25 0-16,-1 0 15,1-1-15,25 1 16,-25-25 0,-1 0-16,1 0 15,0 0-15,0 0 0,0 0 16,-1 0-1,1-25-15,-25 1 0,25 24 16,0-25-16,0 0 16,-1 25-16,1-25 15,0 0-15,0 1 16,0-1-16,-25 0 16,24 0-16,1 25 0,-25-25 15,25 25-15,-25-24 0,25-1 16,0 0-16,-25 0 0,24 25 15,-24-25-15,25 25 0,-25-49 16,25 24-16,-25 0 16,25-25-16,-25 26 15,25-1 1,-25 0-16,0 0 16,0 0-16,24 1 0,-24-1 15,0 0-15,0 0 0,0 0 16,0 1-16,0-1 15,0 0-15,0 0 0,0 0 16,-24 1-16,24-1 16,0 0-16,0 0 0,0 0 15,-25 25-15,25-49 0,-25 49 16,25-25-16,-25 0 0,25 0 16,-25 1-16,25-1 15,-24 0-15,24 0 0,0 0 16,-50-24-16,25 24 15,0 0-15,25 0 0,-24 25 16,-1-24-16,0 24 0,0 0 16,0 0-16,1 0 0,-1 0 15,0 24-15,0-24 16</inkml:trace>
  <inkml:trace contextRef="#ctx0" brushRef="#br0" timeOffset="343154.0316">7689 11311 0,'-24'0'16,"48"0"15,1 0-16,0 0-15,0 0 16,0 0 0,-1 0-16,1 0 15,0 0-15,25 0 16,-26 25-16,1-25 0,0 0 16,0 0-16,25 0 0,-26 0 15,1 0-15,25 0 0,-25 0 16,24 0-16,26 0 0,-51 0 15,26-25-15,0 25 0,-1 0 16,-24 0-16,74 0 0,-74 0 16,25 25-16,-26-25 0,1 0 15,50 25-15,-51-25 0,1 0 0,0 0 16,0 0-16,24 0 0,1 0 16,0 0-16,-25 0 0,24 0 15,-24 0-15,25 0 0,24 0 16,-24 0-16,-1 24 0,-24-24 15,25 0-15,24 0 0,-49 0 16,24 25-16,-24-25 0,25 0 0,-25 0 16,74 0-16,-74 25 0,24-25 15,-24 0-15,25 0 16,-1 0-16,1 25 0,-25-25 16,0 0-16,-1 0 0,1 0 0,25 0 15,-25 0-15,24 0 0,-24 0 16,0 0-16,24 0 0,26-25 15,-50 25-15,24 0 0,-24 0 16,0 0-16,24 0 0,-24 0 16,0 0-16,0 0 0,-25 25 15,25-25-15,-1 0 0,1 25 16,0-25-16,25 0 16,-26 0-16,1 0 15,0 0-15,0 0 16,0 0-16,-1 0 0,1 0 15,0 0 1,0 0-16,0 0 16,-50 0 46,0 0-62,0 0 16,0 24-1,1-24 1,24 25 0,-25 0-16,25 0 0,-25-25 15,25 25-15,0-1 0,-25 1 16,25 0-16,0 0 0,-25 0 16,25-1-16,-24 26 0,24-25 15,0 0-15,0-1 16,-25 1-16,25 25 0,0-25 15,0-1-15,0 1 0,0 0 16,0 0-16,0 24 0,0-24 0,-25 0 16,25 0-16,0 0 15,0 24-15,-25-49 0,25 25 16,0 0-16,0 0 0,0 24 16,0-24-16,0 0 15,25 0-15,-25 0 16,0-1-16,25-24 0,-25 25 15,25-25-15,-1 50 0,1-25 16,-25-1 0,25-24-16,-25 25 0,25-25 0,-25 25 15,25-25-15,-1 0 16,1 0-16,0 0 31,0 0-31,0 0 0,-1 0 16,1 0-16,0 0 15,0-25-15,0 0 16,0 1-16,-25-1 16,24 0-16,1 0 15,0 0-15,-25 1 0,25-1 16,-25 0-16,25 0 0,-25 0 16,24-24-16,-24-1 0,0 25 15,25 1-15,-25-26 0,0 0 0,0 1 16,0 24-16,0-25 0,0 25 15,0-24-15,-25-26 16,1 51-16,24-26 0,-25 25 0,25 0 16,-25-49-16,0 49 0,25 0 15,0 1-15,-25 24 0,25-25 16,-24 0-16,-1 25 16,0 0-16,-25 25 15,25-25-15</inkml:trace>
  <inkml:trace contextRef="#ctx0" brushRef="#br0" timeOffset="344125.0694">7615 12774 0,'25'0'94,"0"-24"-94,-1 24 16,1 0-16,0 0 0,0 0 15,0 0-15,-1 0 0,1 0 16,0 0-16,49 0 0,-49 0 16,25 0-16,-25 0 0,24 0 15,26 0-15,-26 0 0,1 0 16,-25 0-16,24 0 0,1 0 15,49 24-15,-49-24 0,-1 0 0,1 25 16,0-25-16,49 0 0,-50 0 16,1 0-16,24 0 0,-24-25 15,0 25-15,74 0 0,-75 0 16,1 0-16,0 0 16,-1 0-16,26 0 0,-26 0 0,-24 25 15,25-25-15,-26 0 0,26 0 16,24 0-16,-49 0 0,25 0 15,-25 0-15,24 0 0,26 0 16,-26 0-16,-24 0 0,25 0 16,-1 0-16,-24 0 0,74 0 15,-74 0-15,0 0 0,25 0 0,-26 0 16,26 0-16,-25 0 16,0 0-16,-1-25 15,1 25-15,0 0 0,0 0 16,0 0-16,-1 0 0,26 0 15,-25 0-15,0 0 0,-1 0 16,1 0-16,0 0 16,-25 25-16,-25-25 31,25 25-31,-25-25 0</inkml:trace>
  <inkml:trace contextRef="#ctx0" brushRef="#br0" timeOffset="347209.0363">7441 11485 0,'0'-25'31,"-24"25"63,24 25-79,-25-25-15,25 24 16,0 1 0,-25-25-16,25 25 15,0 0 1,0 0-16,0-1 16,0 1-16,25-25 15,-25 25-15,25-25 0,-25 25 16,24-25-1,1 0-15,0-25 16,0-25 0,-25 26-16,25-1 15,-25 0-15,0 0 0,0 0 16,0 1 0,-25 24-16,0-25 15,0 25 1,0 0-1,25 25 1</inkml:trace>
  <inkml:trace contextRef="#ctx0" brushRef="#br0" timeOffset="348185.4603">7615 11509 0,'25'0'31,"0"0"0,-1 0-15,1 0 0,0 0-1,0 0-15,0 0 16,-1 0-16,26 0 16,-25 0-16,0 0 15,-1 0-15,1 0 0,0 0 0,0 0 16,0 0-16,0 0 15,24 0-15,-24 0 0,25 0 16,-26 0-16,1 0 0,25-24 16,24 24-16,-24 0 0,-25 0 15,24 0-15,-24 0 0,49-25 16,-49 25-16,0 0 0,0 0 16,0 0-16,-1 0 15,1 0-15,0 0 16,0 0-16,0 0 0,-1 0 15,26 0-15,-25 0 0,0 0 0,-1 0 16,51 0-16,-50 0 0,0 0 16,-1 0-16,1 0 0,0 0 15,25 0-15,-26 0 16,1 0-16,0 0 16,0 0-16,24 0 0,-24 0 0,0 0 15,0 0-15,0 0 0,24 0 16,-24 0-16,0 0 0,0 0 15,-1 0-15,26 0 16,-25 0-16,0 0 16,-1 25-16,1-25 15,0 0-15,25 24 16,-26-24-16,1 0 16,0 0-16,0 0 15,24 0-15,-24 25 0,0-25 16,0 0-16,0 0 0,0 25 15,-1-25-15,1 0 0,0 0 16,0 0-16,0 0 0,24 0 16,-24 0-16,25 25 0,-26-25 15,1 0-15,0 0 0,25 0 16,-26 0-16,1 0 0,0 0 16,0 0-16,24 0 0,-24 0 0,0 0 15,-25 25-15,25-25 0,0 24 16,-25 1-1</inkml:trace>
  <inkml:trace contextRef="#ctx0" brushRef="#br0" timeOffset="349150.3138">7714 11683 0,'-25'0'15,"50"0"16,0 0-31,0 0 16,0 0 0,-1 25-16,1-25 0,0 0 15,0 0-15,0 0 16,24 0-16,-24 0 0,0 0 16,0 0-16,0 0 0,49 0 15,-49 0-15,0 0 0,-1 0 16,1 0-16,0 0 0,25 25 0,-26-25 15,26 0-15,-25 0 0,24 0 16,-24 0-16,74 0 0,-74 0 16,25 24-16,-1-24 0,1 0 15,24 0-15,-49 25 0,25-25 16,-25 0-16,-1 0 0,1 0 0,25 0 16,-25 0-16,0 0 15,24 0-15,-24 0 0,25 0 16,24 0-16,-49 0 0,24 0 15,-24 0-15,25 0 0,-1 0 16,1 0-16,-25 0 0,0 25 0,-1-25 16,1 0-16,0 0 0,0 0 15,0 0-15,-1 0 0,26 0 16,0 0-16,-26 0 0,1 0 16,0 0-16,25 0 0,-26 0 15,26 0-15,-25 25 0,0-25 16,0 0-16,24 0 0,-24 0 15,0 0-15,0 0 16,-1 0-16,1-25 0,25 25 16,-25-25-16,-1 25 0,1 0 15,-25-25 1,-25 25 0,25-24-16</inkml:trace>
  <inkml:trace contextRef="#ctx0" brushRef="#br0" timeOffset="349425.1263">10368 11633 0,'0'0'0,"-24"0"31,24 25-15,-25 0-1,25 0-15,0 0 0,0-1 16,0 1-16,0 0 15,25 0-15,-1 0 16,1-25 0,0 0-16,0-25 0,0 0 15,-25 0-15,24 0 16,-24 1-16,0-1 0,0 0 16,0 0-16,-24 25 0,-26-49 15,25 49-15,-24 0 0,24-25 16,-25 25-16,-49 0 0</inkml:trace>
  <inkml:trace contextRef="#ctx0" brushRef="#br0" timeOffset="350089.2236">7541 12055 0,'-50'25'16,"25"-25"-1,25 25-15,-25-1 16,25 1-1,0 0-15,0 0 16,25-25-16,0 0 16,25 0-16,-26-25 15,1 0-15,0-24 16,-25 24 0,0 0-16,0 0 0,-25 0 15,0 1-15,1 24 16,-1 0-16,25 24 31,0 1-15</inkml:trace>
  <inkml:trace contextRef="#ctx0" brushRef="#br0" timeOffset="350969.3975">7615 12030 0,'25'0'47,"0"0"-31,-1 0-16,1 0 16,25 25-16,-25-25 0,-1 0 15,1 0-15,25 0 0,-25 0 16,-1 0-16,1 0 15,0 0-15,0 0 0,49-25 0,-24 25 16,0 0-16,-26 0 0,26 0 16,49 0-16,-49 0 0,-1 0 0,-24 0 15,25 0-15,-1 0 16,26 0-16,-50 0 0,24 0 16,-24 0-16,0 0 0,49 0 15,-49 0-15,0 0 0,0 0 16,24 0-16,-24 0 0,50 25 0,-51-25 15,1 0-15,25 0 0,-1 0 16,26 0-16,-50 0 0,24 0 16,-24 0-16,25 0 0,-26 0 15,26 0-15,-25 0 0,0 0 16,-1 0-16,1 0 0,0 0 16,0 0-16,0 25 0,-1-25 0,1 0 15,0 0-15,49 0 0,-49 0 16,0 0-16,25 0 0,-26 0 15,26 0-15,-25 0 16,0 0-16,0 0 0,-1 0 16,1 0-16,0 0 31,0 0-31,0-25 16,-1 25-1,-48 0 63,-1 25-46,0 0-17,0-1 1,25 1-16,0 0 15,0 0-15,0 0 16,0 0-16,0-1 16,50-24-16,-25 0 15,-1 0 1,26-24-16,-50-1 0,25 0 16,-25 0-16,0 0 15,0-24-15,-25 24 0,25 0 16,-50 0-16,26 0 0,-1 25 15,0-24-15,0 24 0,0 0 16,1 0-16,-1 0 0,0 0 16,0 24-16</inkml:trace>
  <inkml:trace contextRef="#ctx0" brushRef="#br0" timeOffset="351805.6828">7640 12278 0,'0'0'0,"-25"-24"32,50 24 14,-25-25-30,25 25-16,-1 0 16,26 0-16,-25 0 15,0 0-15,-1 0 0,1 0 16,50 0-16,-51 0 16,1 0-16,25 0 0,0 0 0,24 0 15,-24 0-15,-1 0 0,1 0 16,-1 0-16,1 0 0,24 0 15,-24 25-15,0-25 0,-26 0 16,1 24-16,74-24 0,-74 0 16,25 0-16,-25 0 0,24 0 15,1 0-15,49-24 0,-49 24 16,-1 0-16,1 0 0,0 0 16,49 0-16,-50 0 0,-24 0 15,25 0-15,-25 0 0,24 0 16,1 0-16,-1 0 0,1 0 0,-25 0 15,24 0-15,26 0 0,-26 0 16,1 0-16,0 0 16,-1 0-16,-24 0 0,74 0 0,-49 0 15,0 0-15,-26 0 0,1 0 16,50 0-16,-51 0 0,1 0 16,0 0-16,-25-25 15,-25 25 1,0-25-16,-49 25 15</inkml:trace>
  <inkml:trace contextRef="#ctx0" brushRef="#br0" timeOffset="354345.0261">7962 11609 0,'0'24'16,"0"-48"31,0-1 0,25 25-16,-25-25-16,25 25-15,0 0 16,0 0 0,-1 0-1,-24 25 1,25-25-16,0 0 16,0 0-1,0 0 1,-25 25-16,24-25 15,1 0 1,0 0 0,-25 24-16,25-24 15,0 0 1,-1 0-16,1 0 16,0 0-16,0 0 15,0-24-15,-1 24 16,-24-25 31</inkml:trace>
  <inkml:trace contextRef="#ctx0" brushRef="#br0" timeOffset="354901.1168">8186 11683 0,'0'25'16,"-25"-25"-16,25-25 31,25 25-16,-25-25-15,24 25 16,-24-25-16,25 1 16,0-1-1,0 25 1,0-25 0,-1 25-16,1 0 15,0 0 1,0 0-1,0 0 1,-25 25 0,24-25-16,1 25 15,0-25 1,-25 24-16,25-24 16,0 0-16,-1 0 15,1 25 1,0-25-16,0 0 15,-25 25-15,25-25 16,-1 0-16,1 0 16,0 0-1,0 0 1,-25-25 0,25 25-1</inkml:trace>
  <inkml:trace contextRef="#ctx0" brushRef="#br0" timeOffset="355416.8557">8632 11733 0,'-25'-25'31,"25"0"-15,0 0 0,25 0 15,0 25-31,-25-24 0,25 24 15,-1 0-15,1-25 16,0 25 0,-25-25-16,25 25 15,0 0-15,-1 0 0,1 25 16,0-25 0,-25 25-16,25-1 15,-25 1 1,25-25-1,-25 25-15,24-25 16,1 0 0,0 0-16,0 0 15,-25-25-15,25 25 16,0-25-16,-1 25 16,-24-24-16,25 24 15,0 0-15</inkml:trace>
  <inkml:trace contextRef="#ctx0" brushRef="#br0" timeOffset="355884.69">8954 11733 0,'-24'0'0,"-1"0"15,25-25-15,0 0 16,0 0 0,25 25-1,-1-25-15,-24 1 16,25 24-1,0 0-15,0-25 0,0 0 16,0 25 0,-1 0-16,1 0 15,0 0-15,0 25 16,0-25-16,-1 0 16,-24 25-16,25-1 15,-25 1 1,25-25-16,0 25 15,0-25 1,-1 0 0,1-25-1,0 25 1,-25-25-16,25 25 0,0 0 16</inkml:trace>
  <inkml:trace contextRef="#ctx0" brushRef="#br0" timeOffset="356342.5963">9252 11807 0,'0'-25'0,"25"0"32,-25 1-32,0-1 15,25 0 1,-25 0 0,25 0-16,-1 25 15,-24-24-15,25 24 16,0 0-16,0 0 15,0 0 1,-1 0-16,-24 24 16,25-24-16,0 0 15,-25 25-15,25-25 16,-25 25-16,25-25 16,-1 0-16,1 25 15,0-25 1,0 0-1,0-25 1,24 0 0,-49 0-16</inkml:trace>
  <inkml:trace contextRef="#ctx0" brushRef="#br0" timeOffset="356716.7432">9525 11807 0,'0'-25'16,"25"0"0,0 1-16,-1-1 15,1 0 1,0 25-16,-25-25 0,25 0 15,0 25 1,-1 0 15,1 0-31,-25 25 16,25 0-16,0 0 16,0 0-1,-1-25-15,-24 24 16,25-24-16,25 0 15,-25 0 1,-1 0-16,1-24 0,0-1 16,0 25-16</inkml:trace>
  <inkml:trace contextRef="#ctx0" brushRef="#br0" timeOffset="369481.1226">13494 10914 0,'-25'0'16,"50"0"15,0 0 0,-25 25-15,24-25-16,1 0 15,0 25-15,0-1 16,24 1-16,-24-25 16,0 25-16,0-25 0,0 25 15,-1 0-15,1-25 16,0 0-16,-25 24 15,-25-48 17,0-1-17</inkml:trace>
  <inkml:trace contextRef="#ctx0" brushRef="#br0" timeOffset="369696.6374">13519 10914 0,'-25'25'0,"0"-25"16,25 25-1,-25-1-15,25 1 0,-25 0 16,25 0-16,-24 0 16,24-1-16,-25-24 15,25-24 1,0-1-1,25 0-15,-1 0 16</inkml:trace>
  <inkml:trace contextRef="#ctx0" brushRef="#br0" timeOffset="369806.2819">13469 10914 0,'25'-25'0,"-50"50"0,99-75 47,-49 50-47,0 0 15,25 0-15,-26 0 0,1 0 16,0 0-16,0-24 0,24 24 15</inkml:trace>
  <inkml:trace contextRef="#ctx0" brushRef="#br0" timeOffset="370262.9121">14089 11137 0,'-25'0'16,"50"0"15,-25-25-31,25 25 0,0-24 16,-1-1-16,1 0 15,-25 0-15,25-24 16,-25 24 0,-25 25-1,0 0-15,1 0 16,-1 49-16,0-24 15,25 0-15,0 0 16,0 0-16,0 24 16,0-24-16,25-25 0,-25 25 15,25-25-15,-25 25 0,24-25 0,1 0 16,0 0-16,0-25 16</inkml:trace>
  <inkml:trace contextRef="#ctx0" brushRef="#br0" timeOffset="370462.7534">14412 10765 0,'0'0'0,"0"25"31,-25-25-31,25 50 16,0-26-16,0 1 0,0 25 15,0-25-15,0 24 0,0 1 0,0-1 16,0-24-16,0 0 0,0 0 15,0 0-15,0 0 0</inkml:trace>
  <inkml:trace contextRef="#ctx0" brushRef="#br0" timeOffset="370697.6985">14560 11013 0,'25'0'47,"-25"25"-47,0 0 16,0 0 0,0-1-16,0 1 0,-25 0 15,25 0-15,0 0 0,0 0 16,0-1-1</inkml:trace>
  <inkml:trace contextRef="#ctx0" brushRef="#br0" timeOffset="370846.8432">14560 10864 0,'0'323'0,"0"-646"0,25 348 47,-25 0-31</inkml:trace>
  <inkml:trace contextRef="#ctx0" brushRef="#br0" timeOffset="371410.2081">14734 11013 0,'0'0'15,"0"25"-15,0 0 16,0 0-16,0-1 16,0 1-16,0 0 15,0 0-15,25-50 32,-25 0-32,0 0 15,25 1-15,-1-26 16,-24 25-16,25 25 0,-25-25 15,0 75 17,0-25-17,0 0-15,0-1 16,0 1-16,25-25 16,0 0-1,-25-25-15,25 25 0,-25-24 16,24-1-16,1 0 15,0 0-15,-25 0 16,25 25 0,-25 25-1,0 0 1,25 0-16,-25 0 16,24-25-1,1 0-15,0 0 16,0 0-16,0-25 0,-1 25 15,1 0 1,-25 25 0,0-1-1,0 1-15,0 0 16,-25-50 15,1 0-31</inkml:trace>
  <inkml:trace contextRef="#ctx0" brushRef="#br0" timeOffset="371545.1131">15056 10889 0,'-24'0'15,"98"124"-15,-124-248 0,1 124 16,49 25-16,25 0 16,-1-25-1,26 0-15,-25 0 16</inkml:trace>
  <inkml:trace contextRef="#ctx0" brushRef="#br0" timeOffset="371834.6297">15255 10939 0,'25'99'47,"-75"-198"-47,75 99 0,0 124 0,-1-99 16,-24-1-16,25-24 0,-25 25 15,25-25-15,0 0 16,-25-25-16,25 1 15,0-26 1,-1 25-16,-24 0 0,25 1 16,-25-1-16,25 25 15,-25 25 1,0-1-16,0 1 16,0 0-16,0 0 15,0 0-15,0-1 0,0 1 16,25-25-16,-25 25 15,25-25-15,-1 0 0,1 0 16,0 0-16,49-25 0</inkml:trace>
  <inkml:trace contextRef="#ctx0" brushRef="#br0" timeOffset="372285.0881">15850 11063 0,'-49'-124'47,"98"248"-47,-123-248 0,49 124 0,0 0 15,25 25-15,-25 24 16,25-24-16,0 0 16,25 0-1,0-25-15,0 0 16,0-25-16,-1 0 16,1 25-1,-25 25 1,0 0-16,-25-1 0,25 26 15,-24-25-15,24 0 16,24-25 0,1-25-1,-25 0-15,25 0 0,-25 0 16,25-24-16,0-1 0,-25 25 0,0-24 16,24 24-16,1-49 15,-25 49-15,25 0 0,-25 0 0,25 0 16,-25 1-16,25 24 15,-25 24-15,0 1 16,0 25-16,0-25 0,0-1 16,0 26-16,0-25 0,-25 0 15,25 49-15,0-49 0,0 0 16,-25-1-16,25 1 0,0 25 16,0-25-16,0 0 15</inkml:trace>
  <inkml:trace contextRef="#ctx0" brushRef="#br0" timeOffset="372431.762">15875 11063 0,'-25'0'16,"174"99"-16,-273-198 0,99 74 0,50 25 16,25-25-1,-1 25-15,-24 0 0,0 0 16,0 0-16,-1 0 0,26-25 15</inkml:trace>
  <inkml:trace contextRef="#ctx0" brushRef="#br0" timeOffset="372710.2625">16197 11212 0,'0'0'0,"25"-25"16,0 0-1,0 25 1,0-25-16,-1 0 0,1 1 16,0-1-16,-25 0 15,0 0-15,-25 25 16,0 0-16,-24 25 16,24 0-16,0 0 15,25-1-15,-25 1 0,25 0 16,0 0-16,0 0 0,50 0 15,-25-25-15,0 0 16,-1 0-16,1 0 0,0 0 16</inkml:trace>
  <inkml:trace contextRef="#ctx0" brushRef="#br0" timeOffset="373233.2628">17041 10666 0,'0'-25'15,"0"50"1,0 0 0,-25 0-16,25 24 0,-25-24 15,25 0-15,0 24 0,0-24 16,0 0-16,0 49 0,-25-49 15,25 0-15,0 0 0,0 0 16,0 24-16,-24-49 0,24 25 16,-25-25-1,25-25-15</inkml:trace>
  <inkml:trace contextRef="#ctx0" brushRef="#br0" timeOffset="373880.9244">16768 10988 0,'-25'0'15,"124"50"-15,-173-100 0,49 26 0,50 24 32,25 0-32,-26 0 0,1 0 15,0 0-15,25 0 0,-1-25 16,-24 25-16,0-25 16,0 25-16,-1-25 0,1 0 15,0-24-15,0 24 0,0 0 16,-25 0-16,24 1 15,-24-1-15,0 50 32,0 24-17,-24-24-15,24 25 0,-25-26 16,25 1-16,-25 25 0,25-25 16,0 49-16,0-49 0,0 0 15,-25-1-15,25 1 0,0 0 0,0 0 16,25-25-16,-25 25 0,25-25 15,0-25 1,-1 0-16,-24-25 0,0 26 16,25-1-16,0-25 0,-25 25 15,0 1 1,25 24-16,-25 24 16,0 26-1,0-25-15,0 0 16,0-1-16,0 1 15,25 0-15,-1 0 0,1-25 16,0 0-16,-25-25 16,25 25-16,0-25 15,-25 0-15,24 1 0,1-1 16,-25 0-16,0 0 0,25 0 0,-25-24 16,-25 49-1,0 0 1,25 25-16,-24-25 0,24 24 15,0 1-15,0 0 0,-25 0 16,25 0-16,0-1 0,0 1 16,25-25-16,-1 25 0,-24 0 15,50-25-15,-25 0 0,0 0 16,24-25-16</inkml:trace>
  <inkml:trace contextRef="#ctx0" brushRef="#br0" timeOffset="374375.9214">15354 11757 0,'0'0'0,"0"-24"15,0-1-15,-25 25 32,0 0-17,1 0-15,-1 25 16,0-25-16,0 24 16,25 1-16,-25 0 15,25 0-15,-24-25 0,24 25 16,0-1-16,0 26 15,24-50-15,-24 25 0,25-25 16,25 25-16,-25-25 16,-1 0-16,1-50 0,0 50 15,25-50-15,-25 50 0,-1-24 16,1-1-16</inkml:trace>
  <inkml:trace contextRef="#ctx0" brushRef="#br0" timeOffset="374903.6534">15553 11733 0,'0'24'47,"-25"-24"-47,50-24 0,-25 73 0,0-24 16,0 0-16,0 0 15,0-1-15,0 1 16,0-50 15,24 1-15,-24-1-16,0 0 0,0-25 15,0 26-15,0-1 16,25 25 0,-25 25-1,25-25 1,0 0 0,0 24-16,-1-24 15,1 0-15,0 0 16,-50 25 31,25 0-32,0 0-15,0 0 16,0-1-16,0 1 0,25 0 16,0-25-1,0 0-15,-25-25 16,24 25-16,-24-49 15,0-1-15,0 25 0,0 0 16,-24 1-16,-1-1 16,0 25-16,0 0 15,0 25 1,25-1-16,25 1 16,0-25-1</inkml:trace>
  <inkml:trace contextRef="#ctx0" brushRef="#br0" timeOffset="375213.6886">16049 11708 0,'0'0'15,"49"-25"-15,-49 0 0,-25 25 32,1 25-17,24 0 1,-25 0-16,25-1 0,0 1 15,0 0 1,25-25-16,-1 0 16,-24 25-16,25-25 15,0 25-15,0-25 16,-25 24-16,0 1 16,-25-25-16,0 0 15,0 0-15,25 25 16,-24-25-16,-1 0 0,25-25 31,25 25-15</inkml:trace>
  <inkml:trace contextRef="#ctx0" brushRef="#br0" timeOffset="375523.2163">16421 11683 0,'0'0'0,"25"-25"0,-50 25 31,0 25-15,0-25-16,-25 25 15,50 0-15,-24-25 0,24 24 16,-25 1-16,25 0 16,25 0-1,-1-25-15,1 25 16,0-25-16,0 0 15,-25 24-15,-25-24 32,25 25-17,-25-25-15,0 0 16,25-25 0</inkml:trace>
  <inkml:trace contextRef="#ctx0" brushRef="#br0" timeOffset="375723.9513">16619 11559 0,'0'0'0,"0"25"32,0 0-32,0-1 0,0 1 15,0 0-15,0 0 0,0 24 16,0 1-16,0-25 0,0 0 15,0 24-15,0-24 16,0 0 0,-25-25-16</inkml:trace>
  <inkml:trace contextRef="#ctx0" brushRef="#br0" timeOffset="376126.0461">16520 11807 0,'-25'0'15,"100"99"-15,-150-223 0,100 149 0,-25-50 16,50 25-16,-26 0 16,1 0-16,0 0 0,0 0 15,0 0-15,24 0 0,-24 0 16,0 0-16,0 0 0,-1 0 0,1 0 16,0-25-16,0 25 15,-25-24 1,-25 24-1,0 0-15,-24 24 16,24 1-16,0-25 0,25 25 16,0 0-16,-25 0 0,25-1 15,25-24 1,0 0 0,0 0-16,-1 0 15,-24-24-15,25 24 0,0 0 16,-25-25-16,0 50 15,0-1 1,0 1 0,0 0-1,25-25-15,0 0 16,-25-25-16,24 25 0</inkml:trace>
  <inkml:trace contextRef="#ctx0" brushRef="#br0" timeOffset="376333.1573">17165 11534 0,'0'0'0,"-25"25"31,25 0-31,0 0 16,0-1-16,0 1 0,0 25 16,0-25-16,-25-1 0,25 26 15,0-25-15,0 0 0,-25-1 0,25 1 16,0 0-16</inkml:trace>
  <inkml:trace contextRef="#ctx0" brushRef="#br0" timeOffset="376625.7782">17338 11534 0,'25'0'16,"-50"0"-16,50 25 31,-25 0-31,0 0 16,-25-1-16,25 1 15,0 0-15,0 0 16,-24 24-16,24-24 0,0 25 15,0-25-15,0-1 0,0 26 16,0-25-16,0 0 16,0-1-16,0-48 31,24 24-31</inkml:trace>
  <inkml:trace contextRef="#ctx0" brushRef="#br0" timeOffset="376858.0877">17587 11733 0,'0'0'0,"-25"0"16,0 0-1,-25 24-15,25 1 16,1-25 0,-1 25-16,0-25 0,0 25 0,0 0 15,1-1 1,24 1-1,24-25-15,26 0 16,-25 25-16,0-25 0,-1 0 16,1 0-16,0 0 0,25 0 15</inkml:trace>
  <inkml:trace contextRef="#ctx0" brushRef="#br0" timeOffset="384673.2548">9277 10740 0,'25'0'62,"-25"-24"-15,0-1-16,25 25-31,-1 0 32,1 0-32,0 0 31,-25-25-31,25 25 0,0 0 15,-1 0 1,1 0 0,0 0-16,0 0 15,24 0 1,-24 0 0,0 0-1,0 0 1,0 0 15,-1 0-15,1 0 15</inkml:trace>
  <inkml:trace contextRef="#ctx0" brushRef="#br0" timeOffset="384947.5453">9649 10592 0,'-25'0'0,"25"-25"16,25 25 15,0 0-15,0 0-16,-1 0 15,-24 25 1,25-25-16,0 24 16,-25 1-1,0 0 1,0 0-16,-25-25 0,25 25 15,-25-1 1</inkml:trace>
  <inkml:trace contextRef="#ctx0" brushRef="#br0" timeOffset="386153.1336">9847 11286 0,'0'25'15,"0"-50"79,25 25-78,-25-25-1,25 25-15,0-24 16,0-1 15,-25 0-31,24 25 16,-24-25-1,25 25-15,-25-25 16,25 25-16,-25-25 16,25 25-1,-25-24 1,25 24-16</inkml:trace>
  <inkml:trace contextRef="#ctx0" brushRef="#br0" timeOffset="386521.4498">10046 11063 0,'-25'0'47,"25"25"-32,-25-1 1,0-24-16,25 25 0,-24-25 16,24 25-16,-25-25 15,50-25 17,-1 0-17,1 25-15,0-24 16,0-1-16,0 25 15,0 0 17,-25 25-32,24-1 15,1-24 1,-25 25 0</inkml:trace>
  <inkml:trace contextRef="#ctx0" brushRef="#br0" timeOffset="437397.1946">8334 11981 0,'0'-25'16,"-24"25"31,-1 0-16,0 0 0,0 0 1,25 25-32,-25-25 15,25 24 1,-24-24 0,24 25-16,-25 0 15,25 0 1,-25-25-16,25 25 15,0-1 1,0 1-16,0 0 16,0 0-1,0 0-15,0 0 16,0-1 0,0 1-16,25-25 15,0 25 1,-1-25-1,1 0 1,0 0 15,0 0-15,-25-25 0,25 25-16,-25-25 15,0 1-15,24-1 0,-24 0 16,0 0-16,0 0 15,25 0 1,-25 1 0,0-1-1,25 25 17</inkml:trace>
  <inkml:trace contextRef="#ctx0" brushRef="#br0" timeOffset="438128.8892">8657 12005 0,'0'0'0,"-25"0"94,0 0-79,0 25 1,25 0-16,0 0 16,-24-25-16,24 25 15,0-1-15,-25-24 16,25 25-16,0 0 0,0 0 16,0 0-1,25 0-15,-1-25 16,-24 24-16,25-24 15,0 0-15,0 0 16,0 0-16,-1 0 16,1-24-1,0-1 1,-25 0 0,0 0-16,0 0 15,0 0-15,25 25 16,-25-24-16,0-1 0,0 0 0,0 0 15,0 0 1,-25 25 0,0 0-1,25 25-15,0 0 16</inkml:trace>
  <inkml:trace contextRef="#ctx0" brushRef="#br0" timeOffset="438668.8692">9054 12030 0,'-25'0'15,"0"0"17,25 25-32,0 0 15,-25-25-15,25 25 16,0-1-16,-25 1 15,25 0-15,0 0 16,-24 0-16,24 0 16,0-1-16,0 1 15,24-25-15,-24 25 16,25-25-16,0 0 16,0 0-16,0 0 15,-25-25-15,25 25 0,-25-25 0,24 1 16,1-1-16,-25 0 15,0 0 1,0 0-16,0 0 16,0 1-16,0-1 15,-25 25-15,1 0 16,-1 0 0,25 25-1,-25-25-15,25 24 16</inkml:trace>
  <inkml:trace contextRef="#ctx0" brushRef="#br0" timeOffset="439084.6182">9401 12055 0,'0'0'15,"0"-25"-15,-25 50 47,0-25-47,25 25 16,0 0-16,-24-1 0,-1 1 16,25 0-1,0 0-15,0 0 16,0 0-16,0-1 0,25-24 15,24 25-15,-24-25 16,0 0-16,0 0 16,-1 0-16,1-25 0,0 1 15,-25-1-15,0-25 16,0 25 0,0 0-16,-25 25 0,0-24 15,25-1 1,-24 25-16,24 25 31,0-1-15</inkml:trace>
  <inkml:trace contextRef="#ctx0" brushRef="#br0" timeOffset="439369.0574">9723 12105 0,'0'-25'0,"0"50"47,0-1-47,-24 1 15,24 0-15,-25 0 0,25 0 16,0 0-16,0-1 16,25-24-16,-1 0 15,26 0-15,-25 0 16,0 0-16,-25-49 15,24 24-15,1 0 16,-25 0-16,0 0 0,-25 1 16,25-1-16,-49 25 0,24 0 15,0 0-15,-24 0 16</inkml:trace>
  <inkml:trace contextRef="#ctx0" brushRef="#br0" timeOffset="446303.0218">10592 11832 0,'24'0'203,"1"25"-156,-25-1-31,0 1 15,0 0-31,0 0 16,-25 0-16,25-1 15,0 1 1,-24 0 0,24 0-1,-25-25 1,25 25 15,-25-1 0,0-24 48,25 25-64,-25-25-15,25 25 31,-24 0 32,48-25-16,-24-25-47,25 25 0,-25-25 15,25 25 1,0 0 0,-25 25-1,0 0 17,25-25-32,-1 0 15,-24-25 1</inkml:trace>
  <inkml:trace contextRef="#ctx0" brushRef="#br0" timeOffset="446593.2456">10592 11881 0,'0'25'47,"-25"0"-31,25 0-16,0 0 15,-25-25-15,25 24 16,-25 1-16,25-50 31,25 25-15,-25-24-16,25-1 0</inkml:trace>
  <inkml:trace contextRef="#ctx0" brushRef="#br0" timeOffset="446715.3643">10641 11881 0,'0'0'0,"75"0"62,-51 25-62,1-25 0,0 0 16,0 0-16,0 25 16</inkml:trace>
  <inkml:trace contextRef="#ctx0" brushRef="#br0" timeOffset="469789.7406">8830 9550 0,'-24'-25'31,"48"25"31,26 0-46,-25 0-16,24 0 16,-24 0-16,75-25 0,-51 25 0,1-25 15,-1 25-15,26-24 0,-26-1 16</inkml:trace>
  <inkml:trace contextRef="#ctx0" brushRef="#br0" timeOffset="470834.4294">19422 9624 0,'0'25'94,"-25"-25"-79,25 25-15,0 0 16,0-1-16,25-24 16,0 0-16,0 25 15,-1-25-15,1 0 0,0 0 16,0-25-16,49-24 0,-49 49 15,0-25-15,25 0 0,-26 0 16,1 1-16,25-26 0,-25 25 0</inkml:trace>
  <inkml:trace contextRef="#ctx0" brushRef="#br0" timeOffset="511572.9264">4539 13444 0,'0'-25'16,"-25"25"-16,25-24 140,-24 24-108,-1 24-17,0 1 16,0 0-31,25 0 16,-25 0 0,25-1-1,0 1 1,-24 0-16,24 0 16,0 0-16,0-1 15,0 1-15,0 0 0,0 0 16,24 0-16,1-1 15,0 1-15,0 0 16,0 0-16,-1-25 16,-24 25-16,25-25 15,0 0-15,0 0 0,0 0 16,-1 0-16,1-25 16,0 0-16,0 0 15,0-24 1,-1 24-16,-24 0 0,0 0 15,0 0-15,25-49 0,-25 49 16,0 0-16,0 1 0,0-1 16,-25-25-16,25 25 0,-24 25 15,24-24-15,-25 24 0,0 0 16,0-25-16,0 25 0,1 0 16,-1 0-16,0 0 15,0 25-15,0-1 16,25 1-16,-24 0 15,24 0-15,0 0 16</inkml:trace>
  <inkml:trace contextRef="#ctx0" brushRef="#br0" timeOffset="512117.4899">4887 13692 0,'24'0'31,"-24"-25"-15,0 50 0,0 0-16,0 0 15,0 24-15,0-24 16,-24 0-16,24 0 0,0 0 15,-25 24-15,25-24 0,0 25 16,0-26-16,0 1 0,0 0 16,0 0-16,0 0 0,0-1 15,0-48 1,0-1 0,0-50-16,0 51 15,0-1-15,0 0 16,0-25-16,0 1 0,0 24 0,25 0 15,-25 0-15,0 1 0,0-1 16,24 0-16,1 0 0,0 25 16,0 0-16,0 0 15,-1 0-15,-24 25 16,25 0-16,-25 0 16,0-1-16,0 1 0,0 0 15,-25 25 1,1-50-16,-1 24 15,0-24 1,0 0 0,25-24-16,0-1 0,0 0 15,25 0-15</inkml:trace>
  <inkml:trace contextRef="#ctx0" brushRef="#br0" timeOffset="512307.4879">5110 13643 0,'49'-75'47,"-148"199"-47,149-173 0,-1-1 16,-49 75-16,0 0 15,0-1-15,0 1 16,0 0-16,0 0 0,0 0 0,0-1 16,0 1-16,0 0 0,0 0 15,0 0-15,0-1 0,0 1 16,0 0-16</inkml:trace>
  <inkml:trace contextRef="#ctx0" brushRef="#br0" timeOffset="512594.9495">5085 13816 0,'50'124'0,"-100"-248"0,50 99 15,25 25 1,24-24-16,-24 24 15,0 0-15,0-25 0,0 25 16,-1 0-16,1 0 0,0 0 16,0 0-1,-25 25 1,0-1 0,0 1-16,0 0 15,0 0-15,-25-25 16,25 25-16,0-1 15,-25-48 17,25-1-32</inkml:trace>
  <inkml:trace contextRef="#ctx0" brushRef="#br0" timeOffset="512709.5135">5308 13717 0,'0'-74'47,"0"148"-47,25-148 15,-25 98-15,25-24 16</inkml:trace>
  <inkml:trace contextRef="#ctx0" brushRef="#br0" timeOffset="512981.916">5631 13742 0,'-199'0'0,"398"0"0,-199-25 15,0 0 1,-25 25 15,0 0-15,0 0-16,25 25 0,-25-25 16,25 25-16,-24 0 15,-1-1-15,25 1 0,0 0 16,0 0-1,25 0-15,24-25 16,-24 0 0,0 0-16,0-25 0,-1 0 15</inkml:trace>
  <inkml:trace contextRef="#ctx0" brushRef="#br0" timeOffset="513258.1065">5755 13791 0,'49'-24'16,"-49"-76"30,-49 224-46,73-248 16,-24 149-16,-24 0 16,-1-25-16,25 25 0,0 0 15,0-1-15,0 1 16,25-25 0,-1-25-1,1 25-15,0-24 16,0 24 15,-25 24-31,0 1 16,0 0-1,25 0 1,0-25 0</inkml:trace>
  <inkml:trace contextRef="#ctx0" brushRef="#br0" timeOffset="513445.5034">6028 13494 0,'0'-25'0,"0"75"31,0-26-31,-25 26 16,25 0-16,0-26 0,0 1 15,-25 25-15,25-25 0,0 49 16,0-49-16,0 0 0,0-1 15,0 1-15,0 0 0</inkml:trace>
  <inkml:trace contextRef="#ctx0" brushRef="#br0" timeOffset="513825.7635">6598 13568 0,'0'0'0,"25"-25"0,-25 1 16,25-1-16,-25 0 16,24-25-16,-24 26 15,0-1-15,0 0 0,0 0 16,0 0-16,-24 25 15,-1 0 1,25 25-16,-25-25 0,0 25 16,25 0-16,0 0 0,-25 24 15,25-24-15,0 25 0,0-26 16,0 1-16,0 50 0,0-51 16,0 1-16,0 25 0,0-25 15,0-1-15,0 26 0,-24-25 16,24 0-16,0-1 15,0 1-15</inkml:trace>
  <inkml:trace contextRef="#ctx0" brushRef="#br0" timeOffset="514102.6926">6424 13767 0,'0'-25'15,"50"174"-15,-100-273 0,75 99 16,0 25-1,0-25-15,0 25 16,-1 0-16,26 0 0,-25 0 16,0 0-16,-1 0 0,1 0 15,0 0-15,-25-25 0,0 50 32,0 0-17,-25 0-15,25-1 16,0 1-16,0 0 15,0 0-15</inkml:trace>
  <inkml:trace contextRef="#ctx0" brushRef="#br0" timeOffset="514226.3725">6747 13543 0,'-25'0'31,"25"174"-31,25-348 0,-75 174 0,50-24 0,25 24 16,0 0-16</inkml:trace>
  <inkml:trace contextRef="#ctx0" brushRef="#br0" timeOffset="515039.5571">6945 13444 0,'-24'0'16,"24"25"-1,0 0 1,0 0-16,24 24 0,-24-24 16,0 0-16,0 0 0,0 24 0,0-24 15,0 25-15,0-1 16,0-24-16,-24-25 0,24 25 15,0 0-15,0-1 0,0-48 32,0-1-32,24 0 15,-24 0-15,0 0 0,25 1 16,0-1-16,0 0 16,0 25-16,-1 0 15,1 0-15,0 25 16,-25 0-16,25-25 15,-25 24-15,0 1 0,0 25 16,-25-50-16,25 25 16,-25-1-16,25 1 15,-25-25-15,50-25 32,0 25-32,-25-24 15,25 24-15,0 0 16,-1-25-16,1 25 0,0-25 15,0 0-15,0 0 16,-1 25-16,-24-24 0,25-1 16,-25 0-16,-25 25 15,1 0 1,-1 25 0,0-25-16,0 25 0,0-25 15,25 24-15,0 1 0,-24 0 0,24 0 16,24 0-1,1-25-15,0 0 16,-25 24-16,25-24 0,24 0 16,-24-24-16,0 24 0,0-25 15,0 0-15,24 0 0,-24 0 16,0 25-16,-25-24 0,25 24 0,-1-25 16,-24 50 15,-24 24-31,24-24 15,-25 0-15,25 0 0,0-1 16,0 1-16,25-50 31,-1 25-31,-24-24 0,25-1 16,0 0-16,25-25 0,-50 26 16,24 24-16,1-25 0,0 0 15,0 0-15,0 0 0,-1 25 16</inkml:trace>
  <inkml:trace contextRef="#ctx0" brushRef="#br0" timeOffset="517673.9933">8285 13816 0,'0'0'0,"-25"0"31,50 0 0,0 0-15,-1-25-16,1 25 0,0 0 15,0-24-15,24 24 16,-24 0-16,0 0 0,0 0 16,24-25-16,-24 25 0,25 0 0,-25 0 15,-1 0-15,1 25 16</inkml:trace>
  <inkml:trace contextRef="#ctx0" brushRef="#br0" timeOffset="518302.6926">9128 13395 0,'0'0'0,"-25"0"16,25 24-16,0 1 15,0 0-15,-24 25 0,24-26 16,0 26-16,0-25 0,0 0 16,0 24-16,0 26 0,0-51 15,0 1-15,0 0 0,0 0 16,0 0-16,0-1 0,24 1 15,-24-50 1,25 1 0,-25-1-16,0 0 15,25-25-15,-25 26 0,25-1 16,-25 0-16,25 0 16,-1 25-16,1 0 0,0 0 15,0 25-15,0-25 16,-25 25-16,24 0 15,-24-1-15,0 1 0,0 0 16,0 0-16,-24-25 16,-1 49-16,0-49 0,0 25 15,0-25-15,1 0 16,-1 0-16,0 0 16,25-25-16,-25 25 0,25-24 15,25-1 1,25 0-16</inkml:trace>
  <inkml:trace contextRef="#ctx0" brushRef="#br0" timeOffset="518899.9149">9575 13767 0,'24'-25'32,"-48"50"-32,48-75 0,-48 50 46,-1 25-30,0 0-16,25-1 0,-25-24 0,25 25 16,-25-25-16,25 25 0,50-25 31,-25 0-31,-25-25 16,25 25-16,-1 0 0,1-25 15,0 1-15,-25 48 47,0 26-47,0-25 16,0 0-16,25-1 15,0-24 1,-1-24-16,1 24 16,0-50-16,-25 25 0,25 0 15,-25 1-15,25-1 16,-1 25-1,-24-25-15,0 50 16,0 0 0,-24-1-16,24 1 15,0 0-15,24-25 32,1-25-17,-25 0-15,25 1 0,0 24 16,-25-25-16,25 25 15,-25 25 1,0-1 0,0 1-16,24-25 15,-24 25-15,25 0 16,0-25-16,25 0 16,-25 0-16</inkml:trace>
  <inkml:trace contextRef="#ctx0" brushRef="#br0" timeOffset="519291.6922">10344 13841 0,'0'-74'47,"-100"148"-47,200-74 0,-125-99 0,0 74 0,0 25 16,0 0-1,1 0-15,-1 25 0,0 0 16,25-1-16,-25-24 0,0 50 15,25-25 1,0 0-16,25-25 16,-25 24-16,25-24 15,0 0-15,24-24 0,-49-1 16,25 0-16,0 0 0,0 0 16,-25 1-16,25-26 0,-1 25 15,-24 0-15,25 1 0,-25-1 16,0 0-16,0 50 31,-25-25-31,25 25 0,0-1 16,0 1-16,0 0 0,-24 0 15,24 0-15,0-1 16,0 1-16,0 0 16,0 0-16,24-25 15,1 0-15,-25-25 16</inkml:trace>
  <inkml:trace contextRef="#ctx0" brushRef="#br0" timeOffset="519638.1054">10468 13791 0,'24'-24'47,"-24"48"-47,0 1 16,0 0-1,0 0-15,0 0 16,25-25-16,0-25 15,0 0 1,-25 0-16,25 25 16,-25-25-1,24 25-15,-24 25 16,0 0 0,0 0-16,25-25 15,0 0 16,-25-25-31,25 0 16,-25 0-16,0 1 16,0-1-16,0 50 31</inkml:trace>
  <inkml:trace contextRef="#ctx0" brushRef="#br0" timeOffset="519823.5469">10889 13866 0,'-173'-50'31,"346"100"-31,-173-25 32,0-1-17,0-73 16,0 24-15</inkml:trace>
  <inkml:trace contextRef="#ctx0" brushRef="#br0" timeOffset="519949.9905">10889 13717 0,'0'-25'15,"0"50"-15,-49-99 47,49 98-31,24-24-1,1 0-15,-25 25 0,25-25 0,0 0 16</inkml:trace>
  <inkml:trace contextRef="#ctx0" brushRef="#br0" timeOffset="520313.995">11162 13791 0,'50'-24'31,"-199"-1"-15,273 25-16,-149 49 0,25-98 0,-25 49 15,0 0 1,1 0-16,-1 0 0,25 25 16,-25-25-16,25 24 0,-25-24 0,25 25 15,0 0-15,25 0 16,0-25 0,0 0-16,-1-25 15,26 0-15,-25 0 16,0 1-16,0-1 0,-25 0 15,24 25-15,-24-25 16,0 50 15,0 0-31,0 0 0,0-1 16,0 1 0,25-25-1,25-25 1,-25 1-1,-1-1-15</inkml:trace>
  <inkml:trace contextRef="#ctx0" brushRef="#br0" timeOffset="520499.2929">11584 13469 0,'-25'25'47,"50"-50"-47,-75 75 0,50-1 16,0 1-16,-25-25 0,25 24 0,0-24 15,0 25-15,0-1 0,0-24 16,0 0-16,0 0 16,0-1-16,0-48 31</inkml:trace>
  <inkml:trace contextRef="#ctx0" brushRef="#br0" timeOffset="520642.0952">11410 13742 0,'-25'0'47,"100"0"-47,-125 0 0,50 0 0,25 0 15,25 0-15,-26 0 0,1 0 16,0 0-16,25 0 0,-26 0 16,26-25-16,-25-25 0</inkml:trace>
  <inkml:trace contextRef="#ctx0" brushRef="#br0" timeOffset="520938.5756">11857 13419 0,'0'-24'16,"-25"197"-16,50-322 0,-50 174 15,0 0-15,25 0 0,-25 0 16,0 49-16,25-49 0,-24 24 16,24-24-16,0 25 0,0-25 15,0 24-15,0-24 0,0 0 16,24-25-1,1-25 1,0 0-16,-25 0 0,25 1 0,0-1 16,-1 0-16,-24 0 15,0 50 17,0 25-32,0-26 0,0 1 15,0 0-15,0 0 16,0 0-16,25-25 15</inkml:trace>
  <inkml:trace contextRef="#ctx0" brushRef="#br0" timeOffset="522227.885">12700 13345 0,'0'0'16,"0"25"15,0 0-15,0-1-16,0 26 0,0-25 15,-25 0-15,25-1 0,-25 1 16,25 50-16,0-51 0,-24 1 15,24 0-15,0 0 0,0 0 16,24-50 15,1 25-31,-25-25 0,25 25 0,0-25 16,0-24-16,-25 24 0,24 25 16,1-25-16,-25 0 0,25 25 15,0 0-15,-25 25 31,0 0-31,0 0 0,0-1 0,0 1 16,0 25 0,0-25-16,0-1 15,25 1-15,-1-25 16,1 0 0,0 0-16,0-25 0,-25 1 0,25 24 15,-25-25-15,24 0 16,-24 50 15,0 0-31,0-1 16,25-24-16,-25 25 15,25-25 1,-25-25 0,0 1-1,0-26-15,0 25 0,-25 0 16,25 1-16,0-1 0,0 0 15,0 0-15,-25 25 0,1-25 16,48 25 31,-24 25-47,0 0 16,50-25-16,-50 25 15,25-25-15,0 25 0,-1-25 16,1 24-16,0-24 15,0 0-15,0 0 16,-25-24 0,0-1-1,-25 0-15,0 25 16,0 0-16,0 0 16,25 25-16,-24-25 0,24 25 15,-25-25-15,25 49 0,0-24 16,0 0-16,25 0 15,-1-25 1,1 24-16,-25 1 16,25 0-16,-25 0 15,0 0-15,0-1 16,0 26-16,0-25 0,0 0 0,-25-1 16,0 26-16,25-25 15,-24-25-15,-1 0 16,25-25-1,-25 25-15,25-25 16,0 0-16,0 1 0,0-1 0,0 0 16,25-25-16,-25 26 0,25-1 15</inkml:trace>
  <inkml:trace contextRef="#ctx0" brushRef="#br0" timeOffset="523066.8033">13444 13494 0,'-173'198'0,"371"-421"0,-223 248 0,50-75 16,-25 25 0,-25 25-1,25 25-15,-25-25 0,25 25 16,0 0-16,0 0 0,-24-1 16,24 26-16,0-25 0,-25 0 15,25 24-15,0-24 0,0 25 16,0-26-16,0 1 0,0 0 15,0 0 1,25-25-16,-25-50 16,24 25-16,-24 1 0,25 24 15,0-25-15,-25 0 0,25 25 16,-25-25-16,25 0 0,-25 50 31,0 0-15,0 25-16,0-26 15,0 1 1,0 0-16,0 0 16,24-25-16,-24 25 15,25-25-15,0 0 0,0 0 16,-25-25-16,25 25 16,-1-25-16,1 0 0,0 25 15,-25-25-15,25 1 0,-25-1 16,0 0-16,0 0 15,0 0 1,-25 25-16,0 0 16,25 25-1,-25-25-15,25 25 0,-24 0 16,24 24-16,0-24 16,24 0-1,26 0-15,-25-25 16,0 0-16,-1-25 15,1 25-15,0-25 0,0 25 16,0-25-16,-1 1 0,1-1 16,-25 0-16,25 25 0,-25-25 15,0 0-15,25 1 0,-25-1 16,-25 25-16,0 0 16,0 0-1,25 25 1,0-1-1,0 1-15,0 0 0,25 0 16,-25 0-16,0-1 0,25-24 0,-25 25 16,0 0-16,0 0 0,0 0 15,0-1 1,-25-24 15,0-24-31,25-1 0,0 0 16,0 0-16,0 0 0,25 1 15,-25-1-15</inkml:trace>
  <inkml:trace contextRef="#ctx0" brushRef="#br0" timeOffset="523262.1617">14312 13444 0,'0'-25'15,"-198"199"-15,396-323 0,-223 149 16,25 25-16,-24 0 0,24 0 15,-25-1-15,25 1 0,0 25 0,-25-1 16,25 1-16,0-25 0,-25 0 16,25-1-16,0 26 15,0-25-15,-25 0 0,25-1 16</inkml:trace>
  <inkml:trace contextRef="#ctx0" brushRef="#br0" timeOffset="523418.281">14114 13692 0,'25'124'16,"-50"-248"-16,50 124 15,-1 0-15,1 0 16,0 0-16,25 0 16,-26 0-16,1 0 0,25 0 15,-25 0-15,0 0 0,-1-25 16</inkml:trace>
  <inkml:trace contextRef="#ctx0" brushRef="#br0" timeOffset="527795.2656">3646 6102 0,'-25'-25'16,"1"25"-16,-1 0 0,0-25 0,0 25 15,0 0-15,1-24 16,-1 24 15,0 0-15,0 0-16,0 24 15,1 1-15,-1-25 0,25 25 0,-25 0 16,25 0-16,-25 24 0,25-24 16,0 0-16,0 24 0,0-24 15,25 25-15,25-1 0,-50-24 16,24 0-16,1 0 0,0 24 15,25 1-15,-26 0 0,-24-26 16,0 1-16,0 0 0,0 25 16,0-1-16,0-24 0,-24 25 15,-1-25-15,25-1 0,-50 51 16,25-50-16,1-1 0,-1 1 16,0 0-16,0 0 0,-24 0 15,24-25-15,25 24 0,-25-24 0,0 0 16,25-24-1,0-1 1,25 25-16,0-25 16,0 0-16,-1 25 15,1 0-15,0 0 0,0 25 16,-25 0-16,25 0 0,-25 24 16,0-24-16,0 25 0,0-1 15,0-24-15,0 25 0,0 49 16,-25-50-16,25 1 0,0 0 15,-25 24-15,25-24 0,0 74 0,-25-50 16,25-24-16,0 24 16,-25-24-16,25 24 0,0 25 0,0-49 15,0 0-15,25-1 16,-25 1-16,50 24 0,-1-49 0,-24 0 16,0 0-16,25-25 0,-1 24 15,26-24-15,-26-49 0,-24 24 16,25 0-16</inkml:trace>
  <inkml:trace contextRef="#ctx0" brushRef="#br0" timeOffset="528779.3002">943 6648 0,'0'0'0,"-25"0"16,0 0-16,50 0 31,0 0-15,-1 0-16,1 0 16,0 0-16,0 0 15,0 0-15,-1-25 0,26 25 0,-25 0 16,0 0-1,-50 0 17,25 25-17,-25-25-15,25 24 16,-25-24-16,25 25 16,-25-25-16,25 25 0,0 0 0,-24 0 15,24-1-15,0 1 16,-25-25-16,25 25 0,0 25 15,0-25-15,-25-25 0,25 24 0,0 1 16,0 0-16,0 0 0,0 0 16,0-1-16,0 1 15,0 0-15,25-25 32,0 0-32,-1 0 15,1 0 1,0 0-16,0 0 0,0 0 0,-1 0 15,1 0-15,0 0 16,-25-25 0,-25 25 46,25-25-62</inkml:trace>
  <inkml:trace contextRef="#ctx0" brushRef="#br0" timeOffset="528978.8933">1067 6896 0,'0'0'0,"0"-25"16,24 25 15,1 0-31,25 0 15,-25 0-15,24 0 16,-24 0 0,0 0-16</inkml:trace>
  <inkml:trace contextRef="#ctx0" brushRef="#br0" timeOffset="529698.4524">1463 6747 0,'0'25'47,"0"-1"-32,0 1-15,0 0 0,0 0 16,0 0-16,0 0 15,0-1-15,0 1 16,-24 0-16,24 0 16,0-50 15,0 0-15,24 0-16,-24 1 15,0-1-15,25-25 16,-25 25-16,25 25 0,-25-25 15,0 1-15,25-1 0,0 25 16,-1 25 15,-24-1-15,0 1-16,0 0 0,25-25 16,-25 25-16,0 0 0,0 0 0,25-1 15,-25 26 1,25-25-16,0-50 31,-25 0-15,0 0-16,25-24 0,-25 24 15,24 25-15,-24-25 0,25 0 16,-25 0-16,25 1 0,0-1 16,0 25-1,-25-25 1,24 25-1,-24 25 1,0 0-16,0-1 16,0 1-1,0 25-15,0-25 16,0 0-16,0-1 0,0 1 16,0 0-16,25-25 15,-25 25-15,25-25 0,0 0 16,0 0-16,-1 0 15,1-25-15,0-25 16</inkml:trace>
  <inkml:trace contextRef="#ctx0" brushRef="#br0" timeOffset="530688.3856">893 7714 0,'-25'0'16,"25"25"-16,0 0 15,0 0 1,0-1-16,0 1 0,0 0 16,0 0-16,0 0 15,0 24-15,0-24 16,0 0-16,25-25 16,0-25-1,-25 0 1,25 0-16,-25 1 15,24-1-15,-24 0 0,25 0 16,-25 0-16,25 25 16,-25 25-1,25 0 1,-25 0-16,25 0 16,-25-1-16,24-24 0,-24 25 15,25 0-15,0 0 0,-25 0 16,25-25-16,-25-25 31,25 25-31,-25-25 0,0-25 16,0 26-16,0-1 0,0 0 15,0 0-15,0-24 0,0 24 0,0 0 16,0 0-16,-25 25 16,25-25-16,0 50 31,0 0-31,0 0 15</inkml:trace>
  <inkml:trace contextRef="#ctx0" brushRef="#br0" timeOffset="531291.4361">1463 7838 0,'0'0'0,"0"-25"16,-24 25-1,24-24-15,-25 24 16,0 0 0,0 24-16,0 1 15,25 0-15,-24 0 16,24 0-16,-25-1 0,25 1 16,0 0-1,25-25 1,-1 0-16,1-25 15,0 0-15,0 1 16,-25-1-16,25 0 16,-25 50 31,0 0-47,0-1 15,0 1-15,24-25 16,1-25-1,0 1 1,-25-1-16,25 0 0,-25 0 16,0 50 15,0 25-15,0-26-1,0 1-15,25 0 0,-25 0 16,24-25-16,1 0 15,-25-25-15,25 0 16,-25 0-16,25 1 16,-25-1-16,0 0 15,0 0-15,25 25 16,-25 25 15,0 0-15</inkml:trace>
  <inkml:trace contextRef="#ctx0" brushRef="#br0" timeOffset="531539.5776">1736 8012 0,'75'0'47,"-150"0"-47,175-50 0,-76 25 16,-24 1-16,0-1 15,0 0-15,0 0 0,0 0 16,-24 25-16,-1 0 15,0 0-15,25 25 0,-25 25 16,25-1 0,0-24-16,0 0 0,0 0 15,25 0-15,0 0 16,0-25-16,-1 0 16,1 0-16,25 0 0,-50-25 15,25 25-15,-1-25 0,-24 0 16</inkml:trace>
  <inkml:trace contextRef="#ctx0" brushRef="#br0" timeOffset="533236.5717">3572 13320 0,'0'0'0,"-25"0"16,25-25-16,-25 25 16,0-24-1,-24 24-15,24 0 16,0 24-16,0 1 15,1 0-15,24 0 16,0 0-16,-25-1 0,25 1 16,0 0-16,0 0 0,0 0 15,0-1 1,25 1-16,-1 0 0,1-25 0,0 25 16,0 0-16,0-1 15,-25 1-15,0 0 0,0 0 16,24-25-16,-24 49 0,0-24 15,0 0-15,-24-25 0,24 25 16,-25 0-16,-25-1 0,50 1 16,-25 0-16,1-25 0,24 25 15,-50-25-15,25 0 0,0 0 16,50-25 15,0 25 0,0 0-31,0 0 16,-25 25-16,0 0 0,0-1 16,24 26-16,-24-25 0,0 0 15,0 24-15,0-24 0,0 25 16,0 49-16,25-74 0,-25 24 16,0 1-16,0 0 0,25-1 15,0-24-15,-25 0 0,25 0 0,-25-1 16,24-24-16,1 0 0,0 0 15,0 0-15,0 0 0,-1 0 16,1 0-16,0-24 0,-25-1 16,25 0-16,-25 0 15,0-24-15</inkml:trace>
  <inkml:trace contextRef="#ctx0" brushRef="#br0" timeOffset="533802.7659">1091 13419 0,'-24'0'0,"24"25"62,24 0-62,-24 25 0,0-26 16,0 1-16,0 0 0,0 25 16,0-1-16,0-24 0,0 25 0,0-26 15,0 1-15,-24 0 16,24 25-16,0-26 16,0 1-16,24-50 31</inkml:trace>
  <inkml:trace contextRef="#ctx0" brushRef="#br0" timeOffset="533995.9351">1290 13692 0,'-25'50'15,"-25"-50"-15,125-50 0,-100 125 16,25-51-16,0 1 15,0 0 1,0-50 15,0 0-31,0 1 16</inkml:trace>
  <inkml:trace contextRef="#ctx0" brushRef="#br0" timeOffset="534109.8123">1265 13593 0,'0'-50'47,"0"100"-47,0-75 16,25 25-16,-25 25 15</inkml:trace>
  <inkml:trace contextRef="#ctx0" brushRef="#br0" timeOffset="534887.8339">1488 13791 0,'0'0'31,"25"0"-31,-25-24 0,0-1 16,0 0-1,-25 25 1,0 0 0,1 0-16,-1 0 15,25 25-15,-25-25 0,0 25 16,25-1-16,0 1 15,25-25 1,0 0 0,0 0-16,-1 0 15,1 0-15,0 0 16,0 25 0,-25 25-16,25-1 15,-25-24-15,0 0 16,0 0-16,0-1 0,-25 1 15,25 0-15,-25-25 0,25 25 0,-25-25 16,25 25-16,-25-25 16,1 0-16,24-50 15,0 25 1,0-24-16,0 24 16,0-25-16,0 1 0,24 24 15,-24-25-15,50 1 0,-25-26 16,0 50-16,-1-24 0,-24 24 15,25 0-15,0 0 0,0-24 16,-25 24-16,0 0 16,0 50-1,0 25 1,0-26-16,0 1 16,0 0-16,0 0 0,0 0 15,0 24-15,0-24 0,0 0 16,0 0-16,0-1 15,0 1-15,25 0 16,-25-75 0,25 50-16,-25-24 15,0-1-15,24 0 16,-24 0-16,25 0 16,-25 50 15,0 25-31,0-25 15,25-1 1,-25 1-16,0 0 0,25 0 16,-25 0-16,25-25 15,-25 24-15,24-24 16,1-24-16,-25-1 16,0 0-16</inkml:trace>
  <inkml:trace contextRef="#ctx0" brushRef="#br0" timeOffset="535075.2154">2059 13494 0,'0'0'31,"0"0"-31,0 25 0,-25 24 16,25-24-16,0 0 0,0 0 16,0 24-16,0-24 0,0 25 15,0-26-15,0 26 0,0-25 0,0 0 16,0-1-16,0 1 0,0 0 15,-25-25 1</inkml:trace>
  <inkml:trace contextRef="#ctx0" brushRef="#br0" timeOffset="535205.7542">1910 13816 0,'74'0'31,"-98"75"-31,-26-150 0,149 75 15,-74 0-15,0 0 0,24 0 0,-24 0 16</inkml:trace>
  <inkml:trace contextRef="#ctx0" brushRef="#br0" timeOffset="535733.0159">1116 14660 0,'0'0'0,"0"-25"16,0 0 0,-25 25-1,1 0 17,-1 25-32,0-25 15,25 49-15,-25-49 16,25 25-16,0 0 15,25 0 1,0 0-16,0-1 16,-1-24-16,1 0 15,0 25-15,0 0 16,-50-25 0,0 0-1,0 0-15,-24 0 16,24 0-16,0 0 0,25-25 0,-25 25 15,1 0-15,24-25 16,24 1 0,1-1-16,0 0 15</inkml:trace>
  <inkml:trace contextRef="#ctx0" brushRef="#br0" timeOffset="536051.3986">1265 14610 0,'25'0'47,"-124"25"-47,198-25 0,-124-25 0,50 75 16,-25-26-16,0 1 15,0 0-15,0 0 16,0 0-16,25-1 16,-1-24-1,1-24 1,-25-1-1,0 0-15,0 0 16,-25 0-16,25 1 0,0-1 16,-24 25-16,-1-25 15,0 25-15,0 0 16,25 25-16,0 0 0,0-1 16,25-24-16,0 0 15,0 0-15,-1 0 16,1 0-16</inkml:trace>
  <inkml:trace contextRef="#ctx0" brushRef="#br0" timeOffset="536365.9476">1439 14684 0,'0'-24'0,"74"98"63,-148-124-63,148 125 15,-74-50-15,0-1 16,25-24-1,-25-24 1,25-1-16,-25 0 0,24 25 16,-24-25-16,25 0 0,0 1 15,-25-1 1,0 50 0,0-1-16,0 1 15,0 0-15,0 0 16,0 0-16,25-25 31,0 0-31,-25-25 16,0 0-16,25 0 15,-1 0-15</inkml:trace>
  <inkml:trace contextRef="#ctx0" brushRef="#br0" timeOffset="536564.7076">1811 14635 0,'25'149'47,"-50"-298"-47,50 322 16,-25-197-1,0-26 1,0 25-16,0 0 16,24 1-16,-24-1 15,0 0-15,0 0 0,25 25 16,-25-25-16</inkml:trace>
  <inkml:trace contextRef="#ctx0" brushRef="#br0" timeOffset="537027.3053">2158 14635 0,'-198'-50'15,"396"100"-15,-198-75 16,0 0-1,0 0 1,-25 25-16,0 0 16,25 25-16,-24 0 15,-1 0-15,25 0 0,-25-1 16,25 1-16,0 0 16,0 0-16,0 0 15,25-1-15,0 1 16,-1-25-16,1 0 15,0 0-15,0 0 0,0 0 0,-1-25 16,1 25-16,0-24 0,25-1 16,-50 0-16,24 0 15,1 0-15,-25 1 0,25-1 16,-25 0-16,0 0 16,-25 25-1,0 0-15,1 0 16,-1 25-16,25 25 15,-25-50-15,25 24 0,0 1 16,0 0-16,0 0 0,0 0 16,25-1-16,-25 1 0,25-25 0,24 50 15,-24-50-15,0 0 0,0 0 16,-1 0-16,51 0 0,-50-25 16,-1 25-16,1-25 0,0 0 15</inkml:trace>
  <inkml:trace contextRef="#ctx0" brushRef="#br0" timeOffset="545863.9745">918 5631 0,'-25'0'15,"0"0"1,25-25 15,25 25-15,-25-25-16,25 25 0,0 0 16,-1-25-16,1 0 0,-25 1 15,25 24-15,0-25 0,-25 0 16,25 0-16,-1 25 0,-24-25 15,0 1-15,-24 24 16,24-25-16,-25 25 0,0 0 16,0 0-16,0 0 0,-24 0 0,24 0 15,0 25 1,0-1-16,1 1 16,24 0-16,0 25 15,0-26-15,0 1 0,24 0 16,1 25-16,-25-26 0,25-24 15,0 25-15,0 0 0,-1-25 16,1 0-16,0 0 0,0 0 16,0 0-16,-1-25 0,-24 0 15,50-24-15</inkml:trace>
  <inkml:trace contextRef="#ctx0" brushRef="#br0" timeOffset="546088.0154">1315 5110 0,'24'-25'16,"-48"50"-16,48-25 15,-48 49 1,24-24-16,0 25 16,-25-25-16,25-1 0,0 1 15,0 50-15,0-51 0,0 26 16,0-25-16,-25-25 0,25 49 0,0-24 15,0 0 1</inkml:trace>
  <inkml:trace contextRef="#ctx0" brushRef="#br0" timeOffset="546375.6991">1414 5531 0,'25'-24'31,"-149"73"-31,223-74 0,-50-24 0,-49 24 0,25 25 0,-25-50 16,25 50-16,-25-24 0,25-1 16,-25 0-16,0 0 31,-25 25-31,0 0 16,0 0-16,1 25 0,-1-25 15,25 50-15,-25-26 0,25 1 16,0 0-16,0 0 15,0 0-15,25-1 0,0-24 16,-25 25-16,49-25 16,-24 0-16,0 0 0,0 0 15,-1 0-15,1-25 0,0 1 16</inkml:trace>
  <inkml:trace contextRef="#ctx0" brushRef="#br0" timeOffset="546575.5501">1836 5333 0,'-100'-25'47,"150"75"-47,0-75 15,-174 50-15,124 0 0,-25-1 16,25 1-16,0 25 16,25-50-16,-25 25 0,24-25 15,26 24 1,-25-24-16,0-24 0,-1 24 15,-24-50-15,50 25 16</inkml:trace>
  <inkml:trace contextRef="#ctx0" brushRef="#br0" timeOffset="546767.8307">2059 5110 0,'0'-25'47,"0"50"-47,0-25 0,0 49 15,0-24-15,0 25 16,0-25-16,0 24 0,0-24 16,0 0-16,0 0 15,0-1-15,0 1 0,-25 25 16,25-25-16,0-1 16,-25-24-16</inkml:trace>
  <inkml:trace contextRef="#ctx0" brushRef="#br0" timeOffset="547204.9216">1935 5407 0,'74'-49'47,"-123"148"-47,24-149 0,99-24 0,-24 74 0,-1-25 0,-24 25 16,0-25-1,0 25-15,-25 25 16,0 0-1,0 25-15,0-26 16,0 1-16,0 0 16,0 0-1,25-25 1,-25-25-16,24-25 16,-24 26-1,25-26-15,-25 25 0,25 0 16,-25 1-16,25-1 15,0 25-15,-25-25 0,24 25 16,-24 25 0,0 0-1,0-1-15,0 1 16,0 0-16,0 0 16,0 0-16,0-1 15,0 1 1,0-50 15</inkml:trace>
  <inkml:trace contextRef="#ctx0" brushRef="#br0" timeOffset="547344.9272">2356 5085 0,'-24'0'16,"48"149"-16,-24-298 0,-49 149 0,74 25 47,-1-25-47</inkml:trace>
  <inkml:trace contextRef="#ctx0" brushRef="#br0" timeOffset="547605.7898">2679 5209 0,'-25'0'15,"0"0"1,0 0-16,1 0 16,-1 0-16,25 25 15,-25 0 1,25-1-16,0 1 15,0 0 1,25-25-16,0 0 0,-25 25 16,24-25-16,1 0 0,0 0 15</inkml:trace>
  <inkml:trace contextRef="#ctx0" brushRef="#br0" timeOffset="547875.9747">2828 5259 0,'49'-50'46,"-173"149"-46,224-173 0,-125 99 0,25-25 16,-25 24-16,0 1 16,50-25 15,0 0-15,0 0-16,-1 0 15,-24-25-15,25 25 16,-25 25-1,25-25 1,-25 25-16,0 0 16,25-25-16,0 0 31</inkml:trace>
  <inkml:trace contextRef="#ctx0" brushRef="#br0" timeOffset="548029.1614">3076 5011 0,'-75'173'32,"150"-346"-32,-75 197 15,0 26-15,0-25 16,0 0-16,-25-1 0,25 26 16,-25-25-16,25 0 15,0-1-15</inkml:trace>
  <inkml:trace contextRef="#ctx0" brushRef="#br0" timeOffset="549049.7679">1860 5904 0,'0'0'0,"0"-25"16,0 0-16,0 0 15,-24 25-15,-26-25 16,25 25 0,0 25-16,1-25 0,-1 50 15,0-25-15,25-1 0,-25-24 16,25 25-16,0 0 16,0 0-16,25-25 0,-25 25 15,50-25-15,-26 0 0,1 24 16,0-24-16,0 0 0,0 25 15,-1-25-15,1 0 0,-25 25 16,0 0 0,-25 0-16,1-25 15,-1 0 1,25-25 0,25 0-1,-1 0-15,1 0 0,0 1 16,0-1-16,24 0 15,-49 0-15,25 25 0,0 0 16,-25-25-16,25 25 16,-25 50-1,0-25-15,0 0 16,0-1-16,0 1 16,0 0-16,0-50 31,0-24-31,0 24 15,0 0-15,0 0 0,0 0 16,0 1-16,0-1 0,0 0 16,0 0-16,-25 25 15,0 0 1,25 25-16,0 0 16,0 0-16,25-25 15,0 0-15,24 24 16,-24-24-16,0 0 0,0 0 0,0 0 15,24-24-15,-24 24 0,0-25 16,0 25-16,-1-25 16,-48 25 15,-1 25-31,0-25 0,0 25 16,0-1-16,1 1 15,24 0 1,0 0-16,24 0 15,1-1-15,0 1 16,-25 25 0,0-25-16,0-1 0,0 1 15,-25 25-15,25-25 16,-25-25 0,1 0-16,24-25 15,0-25-15,0 25 0,0 1 16,24-26-16</inkml:trace>
  <inkml:trace contextRef="#ctx0" brushRef="#br0" timeOffset="549624.874">2406 5854 0,'50'25'47,"-100"-50"-47,124 75 0,-74-26 15,0 1-15,0 0 16,25-50 15,0-24-15,-25 24-16,25 0 15,-25 0-15,25 0 0,-1 0 16,1 25-16,0 0 16,-25 25-1,0 25-15,-25-25 16,25 0-1,0-1-15,25-24 16,0 0-16,0 0 0,0 0 16,-1-24-16,1 24 15,0-25-15,0 0 0,0 25 16,-1-25-16,1 25 0,0-25 16,0 25-16,-25-25 0,-25 25 31,0 0-16,0 0-15,1 0 16,-1 0-16,0 0 0,0 0 0,0 25 16,25 0-16,0 0 15,25 0 1,0-25-16,0 0 16,0 0-16,-1 0 0,26 0 15,-50-25-15,25 25 16,-25 25 15,-25 0-15,75-50-1,-50 0 1</inkml:trace>
  <inkml:trace contextRef="#ctx0" brushRef="#br0" timeOffset="549776.8106">3175 5531 0,'0'50'47,"-74"49"-47,148-248 0,-74 224 0,0-50 0,0 49 0,0-49 15,0 0-15,0-1 16,0 1-16,0 0 0,0 25 0,0-25 16,0-1-1</inkml:trace>
  <inkml:trace contextRef="#ctx0" brushRef="#br0" timeOffset="550421.6474">670 5854 0,'0'0'0,"25"0"47,-1 0-31,1-25-16,25 0 0,-25 25 15,24 0-15,-24 0 0,0-25 16,0 25-16</inkml:trace>
  <inkml:trace contextRef="#ctx0" brushRef="#br0" timeOffset="550826.0579">422 7218 0,'0'0'0,"-25"25"16,25 0 0,25-25-1,-1 0-15,1-25 0,25 0 16,24-24-16,-49 49 15,74-50-15,-24 25 16</inkml:trace>
  <inkml:trace contextRef="#ctx0" brushRef="#br0" timeOffset="555141.2416">719 9178 0,'0'-25'31,"0"50"0,0 0-15,0-1-1,0 1-15,0 0 16,0 25-16,0-1 16,-24-49-16,24 25 0,0 0 15,-25-25 1,25-25 0,0-25-16</inkml:trace>
  <inkml:trace contextRef="#ctx0" brushRef="#br0" timeOffset="555292.9055">645 9054 0,'0'-25'31,"-25"248"-31,50-421 0,0 198 16,0 25 0,-25-1-16,24-24 15,1 0-15,0 0 16</inkml:trace>
  <inkml:trace contextRef="#ctx0" brushRef="#br0" timeOffset="555617.6015">794 9128 0,'25'99'47,"-50"-198"-47,50 223 16,-25-99-16,0 0 15,0 0-15,0-1 16,0-48 15,24-26-15,1 25-16,0 0 15,-25 1-15,25-1 0,0 25 16,-25-25-16,0 75 16,0-26-1,0 1-15,0 25 16,0-25-16,0-1 15,24 1-15,-24 0 16,0 0 0,25-25-1,-25-25-15</inkml:trace>
  <inkml:trace contextRef="#ctx0" brushRef="#br0" timeOffset="555792.2435">1116 9054 0,'0'0'16,"0"25"0,0 24-16,0-24 15,-25 0-15,25 0 0,0 49 16,0-49-16,0 0 0,0-1 16,0 1-16,0 0 0,0 0 15,-24 0-15</inkml:trace>
  <inkml:trace contextRef="#ctx0" brushRef="#br0" timeOffset="555934.3968">992 9277 0,'0'-25'32,"50"174"-32,-100-273 0,75 99 15,0 25-15,24 0 16,-49-25-16,25 25 0,0 0 15</inkml:trace>
  <inkml:trace contextRef="#ctx0" brushRef="#br0" timeOffset="556372.7067">1191 9376 0,'24'25'31,"-48"-50"-31,48 25 16,1 0-16,-25-25 0,25-24 15,-25 24 1,0 0-16,-25 0 16,0 25-1,1 25 1,24 0-16,-25-25 16,25 50-16,0-26 0,0 1 15,25-25-15,-1 0 16,1 0-16,0 0 15,0-25-15,0 25 16,-1-24-16,1-1 16,-25 0-1,0 50 1,0 0-16,0-1 16,0 1-16,0 0 15,0 0 1,0-50-1,0 0 1,25 0-16,-25 1 16,25-1-16,-25 0 0,25 0 15,-25 0-15,24 25 16</inkml:trace>
  <inkml:trace contextRef="#ctx0" brushRef="#br0" timeOffset="556660.5055">1662 9079 0,'25'-75'16,"-174"249"-16,273-273 0,-99-1 0,-25 75 0,0 1 15,0-1-15,-25 50 32,0-1-17,0 1-15,25 0 16,-25 25-16,25-25 0,0 24 15,0-24-15,0 0 0,0 24 16,0 1-16,0 0 0,0-26 16,0 1-16,0 25 0,0-1 15,-24-24-15,24 0 0,0 0 16,0 0-16,-25-1 16,25 1-16,-25-25 0,25-25 15</inkml:trace>
  <inkml:trace contextRef="#ctx0" brushRef="#br0" timeOffset="556784.9205">1439 9351 0,'24'-24'31,"-24"148"-31,-24-224 16,98 76-16,-24 24 15,-26 0-15,1 0 0</inkml:trace>
  <inkml:trace contextRef="#ctx0" brushRef="#br0" timeOffset="557250.1812">1687 9500 0,'0'25'16,"0"-50"-1,25-24 1,-25 24-16,24 0 15,-24 0-15,0-24 16,0 24 0,-24 25-16,-1 0 15,25 25-15,0-1 16,0 1-16,0 0 16,0 0-1,0 0-15,25-25 16,-1 0-16,1 0 15,0-25-15,0 25 0,-25-25 16,25 25-16,-25-25 0,49 0 16,-49 1-16,25 24 15,-25 24 1,0 1 0,-25-25-1,25 25-15,0 0 16,25-50 15,-25 0-31,0 0 0,25 25 16,-25-49-1,0 24-15,25 0 0,-25 0 16</inkml:trace>
  <inkml:trace contextRef="#ctx0" brushRef="#br0" timeOffset="557625.3265">2133 9351 0,'0'25'16,"25"-50"15,0 1-16,-25-1-15,0 0 16,25 0-16,-25 0 16,0 1-16,0-1 15,-25 25 1,0 0-16,25 25 16,-25-25-1,25 49-15,-25-24 0,25 0 16,0 0-16,0-1 0,0 1 15,0 0-15,0 0 16,25-25-16,-25 25 0,25-25 16,0 0-16,0 0 15,-1 0-15,-24-25 0,50 0 0,-25 0 16</inkml:trace>
  <inkml:trace contextRef="#ctx0" brushRef="#br0" timeOffset="558401.1156">2406 9203 0,'-50'74'47,"100"-99"-47,-50-24 0,-50 148 15,50-74-15,0-1 0,0 1 16,25 0 0,0-25-1,-25-25-15,25-24 0,-25 24 16,25 0-16,-25 0 15,24 0-15,-24 50 32,0 0-32,0 0 15,0 0-15,25-1 16,-25 1-16,25 0 16,0-25-1,0-25 1,-1 0-1,1 1-15,0-1 0,0 25 16,0-25-16,-25 0 16,25 25-16,-25-25 0,0 1 15,-25 24 17,0 24-32,25 1 15,-25 0-15,0 0 16,25 0-16,0-1 0,0 1 15,0 0-15,0 0 16,25 0-16,0-25 16,25 0-16,-26 0 15,1-50-15,0 50 16,25-50-16,-50 26 0,24-1 16,-24 0-16,25 0 0,-25 0 15,0 1-15,0-1 16,-25 50 15,1-1-15,-1 1-16,25 0 0,0 0 15,0 0-15,0-1 16,0 1-16,0 0 16,25-25-16,24 0 15,-24-25-15,0 25 16,0-49-16,-1 24 0,1 0 15,-25 0-15,25 25 16,0-25-16,-25 1 0,25 24 16,-25 24-1,0 1-15,0 0 16,0 0-16,24 0 0,-24-1 16</inkml:trace>
  <inkml:trace contextRef="#ctx0" brushRef="#br0" timeOffset="598104.3214">6201 14734 0,'-25'0'0,"1"0"16,24-25-16,-25 25 63,0 0-48,0 25 1,0 0-1,1 0 1,-1-1-16,25 1 0,-25 0 16,25 0-1,0 0-15,-25-1 0,25 1 0,0 0 16,0 0-16,0 24 0,-25-24 16,25 0-16,0 0 0,0 0 15,0-1-15,0 26 0,0-25 16,0 0-16,0-1 0,25 1 15,-25 0-15,25 25 0,0-50 16,-25 25-16,25-25 0,-25 24 0,24-24 16,1 25-16,0-25 15,0 0-15,0 0 16,-1 0-16,1 0 0,0-25 16,0 1-1,0 24-15,-25-25 0,24 25 16,-24-25-16,25 0 0,0 0 15,-25 0-15,25 25 0,-25-24 16,0-1-16,25-25 0,-25 25 16,0 1-16,0-1 0,0-25 15,0 25-15,0 1 16,-25-1-16,25 0 0,-25-25 16,0 26-16,25-1 0,-25 0 15,25 0 1,-24 0-16,-1 1 0,0 24 15,25-25-15,-25 25 16,0-25-16,1 25 16,-1 0-16</inkml:trace>
  <inkml:trace contextRef="#ctx0" brushRef="#br0" timeOffset="599056.0376">6251 14957 0,'0'0'0,"0"-25"15,0 1 17,25 24-32,-1 0 31,1 0-16,-25 24-15,25-24 0,0 25 16,0-25-16,-1 0 16,1 25-16,25-25 0,-25 0 15,-1 0-15,26 0 0,0 0 16,-26 0-16,26 25 0,-25-25 16,24 0-16,26 0 0,-25 0 0,-26 0 15,26 0-15,0 0 0,49 0 16,-50 0-16,1 0 0,24 0 15,-24 0-15,0 0 0,74 0 16,-75 0-16,1 0 0,-1 0 16,1 0-16,49 0 0,-49 0 15,-25 0-15,24 0 0,-24 0 16,25 0-16,24 0 0,-49 0 16,25 0-16,-26 0 0,26 0 15,24 25-15,-24-25 0,-25 0 16,24 0-16,1 0 0,0 0 15,49 0-15,-50 0 0,1 0 0,0 24 16,-1-24-16,1 0 0,24 0 16,-49 0-16,25 0 0,-1 0 15,-24 0-15,50 0 0,-51 0 16,26 0-16,-25 0 0,24 0 16,26 0-16,-26 0 0,-24 0 15,25 0-15,-25 0 0,24 0 16,26 0-16,-26 0 0,1 0 15,-1 0-15,1 0 0,49 0 16,-74 0-16,25 0 0,-1 0 16,1 0-16,0 0 0,24 25 0,-49-25 15,0 25-15,24-25 0,-24 0 16,0 0-16,-25 25 16,-25-25-1,0 0 1,25-25-16,-25 25 0</inkml:trace>
  <inkml:trace contextRef="#ctx0" brushRef="#br0" timeOffset="599495.7673">10120 15081 0,'-24'0'0,"-1"0"15,0 0 1,25 25 0,0 0-16,-25 0 15,25-1-15,0 1 16,0 0-16,-25 0 16,25 0-16,0-1 0,-25 1 15,25 0-15,0 0 16,0 0-16,0 0 0,0-1 15,0 1-15,25 0 0,-25 0 16,25 0-16,0-1 16,0-24-16,0 25 0,-1-25 15,1 0-15,0 0 16,0-25-16,0 1 0,-1-1 16,1 25-16,-25-25 0,25 0 0,0-24 15,-25 24-15,0 0 16,25 0-16,-25 0 0,0-24 15,0 24-15,0 0 0,-25 0 16,25 0-16,-50 1 0,25-1 0,1 0 16,-1 25-16,0-25 0,0 25 15,-49 0-15,49 0 0</inkml:trace>
  <inkml:trace contextRef="#ctx0" brushRef="#br0" timeOffset="600384.1871">6300 15602 0,'25'0'16,"-25"-25"-16,25 25 0,0 0 16,0 0-1,24 0-15,-24 0 16,0 0-16,0 0 15,-1 0-15,26 0 0,-25 0 0,0 25 16,24-25-16,-24 0 16,49 25-16,-49-25 0,25 0 15,-25 0-15,24 0 0,1 0 0,24 25 16,-24-25-16,0 0 0,-1 0 16,1 0-16,-1 0 0,51 0 15,-51 0-15,1 0 0,24 0 16,-24 0-16,74 0 0,-50-25 15,-24 25-15,24 0 0,-24 0 16,24 0-16,50 25 0,-74-25 0,0 25 16,24-25-16,-24 0 15,74 0-15,-75 0 0,26 24 0,-26-24 16,26 0-16,-26 0 16,75 0-16,-74 0 0,24 0 0,-24 0 15,24 0-15,75 0 0,-74 0 16,-1 0-16,0 25 0,1-25 15,-1 0-15,50 0 0,-49 0 16,-26 25-16,26-25 0,-26 0 16,51 0-16,-76 0 0,26 0 15,-25 0-15,0 0 0,-1 0 0</inkml:trace>
  <inkml:trace contextRef="#ctx0" brushRef="#br0" timeOffset="603548.301">6276 15453 0,'24'0'78,"1"0"-63,0-24 1,0 24 0,0 0-16,-1-25 0,1 25 15,0-25-15,0 0 0,0 25 16,-1-25-16,26 0 0,0 1 16,-26 24-16,1-25 0,0 0 15,0 25-15,24-25 0,-24 0 16,0 1-16,0 24 15,0-25-15,0 25 0,-25-25 16,24 25-16,1 0 31,0 0 1,0-25-17,0 25-15,-1 0 16,1 0 15,0 0 16,-25 25-31,25-25-1,0 50-15,-1-50 16,-24 24-1,25-24-15,-25 25 0,25-25 0,0 25 16,0 0-16,-1 0 16,1-25-16,0 24 15,0-24-15,-25 25 16,25-25-16,-1 25 0,1 0 16,0 0-1,0-25-15,-25 25 16,25-25-16,-1 24 15,1-24-15,-25 25 0,25 0 16,-25 0 15,25-25-15,0 0 0,-1 0-1,-24-25 1,25 25-16,-25-25 0,25 25 15,0-25-15,0 25 16,-25-24-16,24 24 16,-24-25-16,25 25 15,0-25-15,0 0 0,0 0 16,-1 0 0,1 25-16,-25-24 0,25 24 0,0-25 15,0 0-15,0 0 16,-1 0-16,1 1 15,0 24-15,-25-25 16,25 25-16,-25-25 16,25 25-16,-25-25 0,24 25 15,1 0 17,0 0-1,0 25 0,0-25-15,-25 25-16,24-25 15,-24 25 1,25-25-16,-25 24 16,25-24-16,-25 25 0,25-25 0,0 25 15,-1 0-15,1 0 16,0-1-1,0 1-15,0 0 16,-1 0-16,1 0 16,0 0-1,-25-1-15,25-24 0,-25 25 16,25-25 0,-1 0-1,-24 25-15,25-25 16,0 0 15,0 0 0,0 0-15,-1 0-16,1 0 16,0-25-16,0 25 15,0 0-15,-1-25 16,1 1-16,0 24 0,0-25 15,0 25-15,24-25 16,-49 0-16,25 0 16,0 25-16,0-25 0,0 1 0,-25-1 15,24 25-15,1-25 0,0 0 16,0 0-16,0 25 16,-25-24-16,24 24 15,1 0-15,0 0 0,0 0 16,-25-25-16,25 25 15,-25 25 95,24-25-95,-24 24 1,25 1-16,-25 0 16,25 0-16,0 0 15,0-1 1,-25 1-16,24-25 0,1 50 16,0-50-16,-25 25 0,25-25 15,0 25-15,-1-25 0,1 24 16,-25 1-16,25-25 15,-25 25-15,25-25 47,0 0-31,-1 0 0,1-25-1,0 0 1,0 1-16,0-1 15,-1 0-15,1 25 16,-25-25-16,25 0 0,25 0 0,-25 1 16,-1 24-16,-24-25 15,25 25-15,-25-25 0,25 25 16,-25-25 0,25 25-16,0 0 15</inkml:trace>
  <inkml:trace contextRef="#ctx0" brushRef="#br0" timeOffset="604654.4686">8706 15553 0,'0'-25'15,"25"25"-15,-25 25 47,0-1-31,0 1-16,25-25 0,-25 25 16,0 0-16,0 0 0,0-1 15,0 1-15,0 0 0,25 0 16,-25 0-16,0 24 0,0-24 0,25 25 15,-25-26-15,0 1 16,24 25-16,-24-25 0,25-1 0,-25 1 16,0 0-16,25 0 15,-25-50 1,0 0 0</inkml:trace>
  <inkml:trace contextRef="#ctx0" brushRef="#br0" timeOffset="605068.1796">9277 15925 0,'0'24'31,"-25"-24"-31,25 25 0,0 0 16,0 0-16,-25 0 0,25 24 15,0-24-15,0 0 0,0 0 16,-24-1-16,24 1 0,0 0 0,0 0 16,0 0-16,0-1 15,24 1-15</inkml:trace>
  <inkml:trace contextRef="#ctx0" brushRef="#br0" timeOffset="605270.2049">9426 16197 0,'-99'75'16,"198"-150"-16,-99 100 0,0 0 31,0 25-31,0-26 16,0 1-1,0-50 1,0 1 0</inkml:trace>
  <inkml:trace contextRef="#ctx0" brushRef="#br0" timeOffset="605392.9788">9525 16073 0,'-50'0'47,"100"50"-47,-50-100 16,-50 75-16,75 0 0,25-25 16</inkml:trace>
  <inkml:trace contextRef="#ctx0" brushRef="#br0" timeOffset="605696.2595">9748 16123 0,'-49'-25'31,"24"50"-31,99-25 0,-148-25 0,49 25 16,0 25-16,0 0 0,1-25 16,-1 25-16,25-1 0,0 1 31,25-25-16,-1 0-15,1 0 0,0 0 16,0 0-16,0 0 0,-1 0 16,-24 25-16,25-25 0,0 25 15,-25 0-15,0-1 16,0 1-16,-25 25 16,25-25-16,-25-25 15,25 25-15,-24-25 0,24-25 16,0-25-1</inkml:trace>
  <inkml:trace contextRef="#ctx0" brushRef="#br0" timeOffset="605996.8946">9971 15974 0,'-148'199'15,"296"-398"1,-172 224-16,24 0 0,-25 24 15,25-24-15,0 0 16,0 0-16,0 0 0,0-1 0,0 1 16,25-25-16,-1 0 31,1-25-31,0 25 16,0-24-16,0-1 15,-25 50 1,0-1-1,0 26 1,0-25 0,25-25-1</inkml:trace>
  <inkml:trace contextRef="#ctx0" brushRef="#br0" timeOffset="606244.3423">10344 15925 0,'0'0'0,"-25"0"0,25-25 0,-25 25 16,0 25-16,25 24 15,0-24 1,0 0-16,-25 24 0,25-24 0,0 0 15,0 25-15,0-26 16,0 1-16,0 25 0,-24-25 0,24-1 16,0 1-16,0 0 0,-25 0 15</inkml:trace>
  <inkml:trace contextRef="#ctx0" brushRef="#br0" timeOffset="606378.0441">10195 16197 0,'49'0'47,"-98"75"-47,49-150 0,74 75 0,-49 0 0,0 0 0,0-24 16</inkml:trace>
  <inkml:trace contextRef="#ctx0" brushRef="#br0" timeOffset="606873.0335">10840 16049 0,'0'0'0,"0"-25"16,24 25-16,-24-25 15,-24 50 16,-1 0-15,25-1-16,-25-24 0,25 25 0,0 25 16,-25-50-16,25 25 15,0-1-15,25 1 16,0-25-16,-25 25 16,25-25-16,-1 25 15,-24 0 1,-24-25-1,-1 0 1,25-25-16,-25 25 16,25-25-16,0 0 15,25 0-15</inkml:trace>
  <inkml:trace contextRef="#ctx0" brushRef="#br0" timeOffset="607492.604">11013 16123 0,'0'25'47,"0"0"-47,-25-75 0,50 50 0,-25 74 0,0-49 15,0 0-15,0 0 16,25-25 0,0 0-16,0-25 15,-1 25-15,-24-25 16,25 0-16,-25 1 0,0-1 15,0 0 1,-25 25-16,1 0 16,-1 0-16,25 25 15,0 0 17,49-25-32,-24 0 15,0 0 1,0 0-16,0-25 0,0 25 15,-1 0-15,-24-25 0,25 25 16,0 0-16,-25 25 16,0 0-16,0-1 15,0 1 1,0 0-16,25-25 47,-25-25-47,25 25 0,-25-25 0,24 25 15,-24-24-15,25-1 0,0 25 16,-25-25-16,25 25 16,-25 25-1,0 0 1,0-1-16,0 1 16,0 0-1,0 0-15,25-25 31,-25-25-31,24 0 16,1 0-16,0 1 0,0-1 16,0 25-16,-25-25 15,49 25-15</inkml:trace>
  <inkml:trace contextRef="#ctx0" brushRef="#br0" timeOffset="608057.2804">11757 16123 0,'0'25'78,"0"-50"-78,0 75 15,25-50 63,-25-25-62,25 25 0,0-25-16,-25 0 15,25 25-15,-25-25 0,-25 25 47,0 25-47,0 0 16,0-25-16,25 25 0,0 0 15,0-1 1,25 1 0,0-25-16,0 0 15,0 0-15,-1 0 0,26-25 16,-25 25 0,0-24-16,-1-1 0,1 0 15,-25 0 1,25 25-16,-25-25 0,0 1 15,-25 24-15,0 0 16,1 24 0,-1-24-16,25 25 0,0 0 15,0 0 1,25 0-16,-1-25 16,1 24-16,0-24 15,0 0-15,0 0 0,-1 0 16,26-24-16</inkml:trace>
  <inkml:trace contextRef="#ctx0" brushRef="#br0" timeOffset="613450.7057">10666 14610 0,'0'-25'16,"25"25"15,0 0 0,-1 0-31,1 0 16,0 0-16,0 0 16,0 0-16,24 0 0,-24 0 0,0 0 15,0 0-15,-1 0 0,1 0 16,25 0-16,-25 0 0,-1 0 15</inkml:trace>
  <inkml:trace contextRef="#ctx0" brushRef="#br0" timeOffset="613851.6231">11460 14585 0,'0'-25'0,"-25"25"63,0 25-48,0 0-15,1 0 16,24 0 0,-25-1-16,25 1 0,0 0 15,25 0 1,-25 0-16,24-25 0,1 0 15,0 24-15,25-24 0,-26 0 16,1 0-16,0-24 0,0 24 16</inkml:trace>
  <inkml:trace contextRef="#ctx0" brushRef="#br0" timeOffset="614394.1934">11733 14660 0,'0'0'0,"0"-25"62,0 50-62,-25-1 16,25 1-16,0 0 16,0 0-16,25 0 15,24-25-15,-24 0 16,0 0-16,0 0 16,-1 0-16,1-25 15,-25 0 1,0 0-16,0 0 0,-25 1 15,1 24-15,-1-25 16,25 50 15,49-1-15,-24-24-16,0 0 16,0 0-16,0 0 0,-1 0 0,1 0 15,25 0-15,-25-24 0,-1 24 16,1 0-16,-25-25 0,25 25 15,-25-25 1,-25 25 0,0 0-16,1 0 0,-1 25 15,0 0-15,25-1 16,0 1 0,0 0-16,25-25 15,0 25-15,-1-25 16,-24 25-16,25-25 0,-25 24 15,0 1 1,-25-25 0,1 0-1,-1 0-15,0 0 16,25-25-16,0 1 16</inkml:trace>
  <inkml:trace contextRef="#ctx0" brushRef="#br0" timeOffset="614593.8571">12378 14511 0,'24'-25'15,"-247"223"-15,422-371 16,-175 173-16,-24 49 16,0 1-1,0-25-15,0 0 16,0-1-16,0 1 0,0 0 0,0 25 15,0-26-15,0 1 0,0 0 16,0 0-16,0 0 0</inkml:trace>
  <inkml:trace contextRef="#ctx0" brushRef="#br0" timeOffset="614733.435">12278 14709 0,'124'149'0,"-248"-298"0,149 124 16,25 25 0,-25 0-16,-1 0 0,51 0 0</inkml:trace>
  <inkml:trace contextRef="#ctx0" brushRef="#br0" timeOffset="615205.6437">13271 14709 0,'24'0'0,"1"-25"16,0 25-1,-25-24-15,-25-1 16,0 25-16,1 0 16,-1 0-16,0 0 15,0 0-15,0 25 0,0-25 16,1 24 0,24 1-16,0 0 0,-25-25 15,25 25-15,25-25 16,-1 0-1,26 0-15,-25-25 16,0 25-16,0 0 16,-25-25-16,24 0 0,1 25 15,-25 25 1,0 0 15,0 0-31,0 0 16,25-25-1,0 0-15,0 0 16</inkml:trace>
  <inkml:trace contextRef="#ctx0" brushRef="#br0" timeOffset="615501.7608">13717 14610 0,'0'-50'16,"-174"224"-16,373-372 0,-224 272 0,50-173 15,-25 74 1,0 0-16,-25 25 31,0 25-15,0 0-16,1 0 16,24-1-1,-25 1-15,25 25 0,-25-25 16,25-1-16,0 1 0,-25 0 15,25 25-15,0-1 0,0-24 0,0 0 16,0 0-16,0-1 0,0 1 16,0 0-16,0-50 31</inkml:trace>
  <inkml:trace contextRef="#ctx0" brushRef="#br0" timeOffset="615895.384">13494 14709 0,'-25'0'32,"99"99"-32,-123-198 0,49 99 0,25 0 15,24 0-15,-24 0 0,0 0 16,24 0-16,-24 0 0,25-25 16,-25 25-16,-1 0 0,1-24 15,0 24-15,0 0 0,24-25 16,-49 0-16,25 25 0,-25-25 15,25 25-15,0-25 0,-25 1 16,0-1-16,0 0 16,-25 25 15,0 0-15,0 25-16,1 0 15,-1-1-15,25 1 0,0 0 16,-25 0-16,25 24 15,0-24-15,0 0 0,0 25 16,-25-26-16,25 1 0,0 25 16,0-25-16,-25-1 0,25 1 15,0 0-15,0 0 0,-24-25 0,24-25 32</inkml:trace>
  <inkml:trace contextRef="#ctx0" brushRef="#br0" timeOffset="616433.7173">13742 14759 0,'-25'0'31,"50"0"-31,-25 0 0,25 0 0,-1 0 16,1 0-16,25 0 16,-25 0-16,-1 0 0,1 0 15,0 0-15,-25 25 31,0-1-15,0 1 0,0 0-16,0 0 0,25 0 15,0-25 1,-1 0-16,1 0 16,-25-25-16,0 0 15,0 0-15,0 0 16,0 1-16,-25-1 0,1 0 15,-1 0-15,0 25 16,25-25-16,25 25 31,0 0-31,-1 0 16,1 25-16,0-25 0,25 0 16,-26 0-16,1 0 15,-25 25-15,25-25 0,-25 25 16,0 0-1,0 24-15,0-24 16,0 0 0,0 0-1,25-50 1,0-25-16,-1 25 16,-24 1-16,25-1 0,-25 0 15,25 0-15,-25 0 16,0 1-16</inkml:trace>
  <inkml:trace contextRef="#ctx0" brushRef="#br0" timeOffset="619961.6855">14635 14759 0,'-25'0'78,"25"25"-62,-25-25 0,25 24-16,-25-24 0,25 25 15,0 0-15,0 0 16,25-25-16,0 0 15,0 0-15,0 0 16,-1 0 0,1-50-16,0 25 0,-25 1 15,25 24-15,-25-25 0,25-25 16,-1 25-16,-24 1 0,0-1 16,25 0-16,-25 0 0,0 0 15,0 50 1,-25 0-1,25 0-15,0 0 0,0-1 16,0 1-16,0 25 0,0-25 16,0-1-16,0 1 0,0 25 15,0-25-15,25-25 32,0 0-32,0 0 15,0 0-15,-25-25 0,49 25 16,-24 0-16,-25-25 15,25 25-15,0-25 0,-25 0 16,24 25-16,-24-24 16,0-1-1,-24 25 1,-1 0-16,0 0 16,0 25-16,25-1 0,-25 1 15,1-25-15,24 25 16,24-25-1,1 0-15,0 0 16,0 0-16,0-25 16,-1 25-1,-48 0 17,24 25-32,-25-25 15,25 25-15,0 0 16,25-25-16,-1 0 15,1 0-15,25-25 16</inkml:trace>
  <inkml:trace contextRef="#ctx0" brushRef="#br0" timeOffset="620618.2523">15379 14585 0,'0'0'0,"-25"0"16,0 0-1,0 25 1,25 0 0,0 0-16,0-1 0,-24 1 0,24 0 15,-25 0-15,25 0 16,0-1-16,-25 26 0,25-25 16,0 0-1,0-50 16,25 0-31,0 0 16,-1 0-16,1 25 0,0-24 16,0 24-16,0 0 15,0 0 1,-25 24-16,0 1 0,0 0 16,0 0-16,-25 0 15,0-25 1,0 24-16,0-24 15,50-24 17,25-1-32,-1 0 15</inkml:trace>
  <inkml:trace contextRef="#ctx0" brushRef="#br0" timeOffset="621003.2749">15751 14635 0,'-50'74'47,"100"-148"-47,-100 173 0,26-49 0,-1-26 15,25 1-15,0 0 0,0 0 0,0 0 16,0 24-16,0-24 16,25-25-16,-1 0 15,1 0-15,0 0 16,0 0-16,0-25 15,-1 25-15,1 0 16,0 0-16,0-25 16,0 25-16,-1-24 0,1 24 15,0-25-15,-25 0 16,0 0-16,0 0 16,-25 25-16,-24 0 15,24 0-15,0 0 0,-25 25 16,26-25-16,24 25 0,-25 0 15,25 0-15,0 24 16,25-24-16,-25 0 16,24-25-16,1 25 0,0-25 15,0 0-15,0 0 16</inkml:trace>
  <inkml:trace contextRef="#ctx0" brushRef="#br0" timeOffset="621141.5291">16321 15007 0,'-49'0'16,"98"0"-16,-123 0 15</inkml:trace>
  <inkml:trace contextRef="#ctx0" brushRef="#br0" timeOffset="626922.5035">819 10195 0,'0'25'63,"0"-1"-32,0 1-31,0 0 16,0 0-16,0 0 0,0 24 15,0-24-15,0 25 0,0 24 16,0-24-16,0-1 0,0 1 16,0-1-16,0 51 0,0-51 15,0-24-15,0 25 0,0 24 16,0-49-16,0 0 0,0-1 16,0 1-16</inkml:trace>
  <inkml:trace contextRef="#ctx0" brushRef="#br0" timeOffset="627305.0334">794 10691 0,'0'-25'32,"25"25"-32,-1 0 15,1 0-15,0 0 0,49 0 16,-24 0-16,0 0 0,-1 0 15,1 0-15,74 0 0,-75 0 16,26 0-16,-1 0 0,1 0 16,24 0-16,75-25 0,-100 25 15,25 0-15,-24 0 0,24 0 16,0 0-16,99 0 0,-123 0 16,24 0-16,0 0 0,1 0 0,48-25 15,-73 25-15,-1 0 0,-24 0 16</inkml:trace>
  <inkml:trace contextRef="#ctx0" brushRef="#br0" timeOffset="630186.8398">868 10691 0,'0'-25'15,"0"0"17,0 0-17,0 1 16,0-1-15,0 0 0,0 0-16,25 25 0,-25-25 15,25 25-15,-25-24 0,25-1 16,-1 25-16,1-25 16,0 0-16,25 0 15,-26 1-15,1-1 16,0 25-16,0 0 15,0-25-15,-1 25 16,1 0-16,0 0 16,0 0 15,-25 25-15,25-25-16,-1 25 15,-24-1-15,25-24 16,0 25-16,-25 0 15,25-25 1,-25 25-16,25-25 0,-25 25 16,24-1-16,-24 1 15,25-25-15,-25 25 0,25 0 16,-25 0-16,0-1 16,25-24-1,-25 25-15,0 0 0,0 0 16,25 0-16,-25-1 15,24 1 1,-24 0-16,25 0 16,-25 0-1,25-1 1,-25 1-16,25 0 16,-25 0-16,25 0 15,0-25 1,-25 24-16,24-24 15,1 25-15,0-25 16,0 0-16,-25 25 16,25-25-16,-1 0 15,1 0 1,0 0 0,0-25-1,0 25-15,-1 0 16,1-25-16,-25 1 15,25 24-15,-25-25 16,25 25-16,-25-25 0,0 0 16,25 25-1,-25-25-15,0 1 0,24-1 16,-24 0 0,0 0-1,25 0-15,-25 1 16,0-1-1,0 0-15,0 0 16,25 0-16,-25 1 16,25-1-16,-25 0 15,0 0-15,25 0 16,-25 1-16,0-1 0,24 0 16,-24 0-1,25 0-15,-25 1 0,25 24 16,-25-25-16,25 25 15,-25-25-15,25 25 16,-1 0-16,1 0 16,0 0-1,0 0-15,0 0 16,-1 0 0,1 0-16,0 0 15,0 0 1,0 25-1,-1 0 1,1-1 0,-25 1-1,25-25-15,-25 25 16,0 0-16,25-25 16,-25 25-16,25-1 15,-25 1 1,0 0-1,25-25-15,-25 25 0,0 0 16,0-1 0,0 1-16,24 0 0,-24 0 15,0 0-15,0-1 16,25 1-16,-25 0 16,25 0-1,-25 0-15,0-1 0,25-24 16,-25 25-16,25 0 15,-25 0-15,24 0 16,1-1 0,-25 1-1,25-25-15,0 0 16,-25 25-16,25-25 16,-1 0-16,1 0 15,-25-25 1,25 25-16,-25-25 15,25 25-15,-25-24 16,25 24-16,-25-25 16,24 0-16,-24 0 15,25 25-15,-25-25 16,0 1-16,25 24 16,-25-25-16,0 0 15,0 0-15,0 0 0,0 1 16,0-1-16,0 0 15,0 0-15,0 0 0,0 1 0,0-1 16,0 0-16,0 0 0,0 0 16,0 1-16,25-1 0,-25 0 15,25-25-15,-25 26 16,24 24-16,-24-25 0,25 25 16,0-25-16,0 0 0,0 0 15,24 1 1,-24 24-1,-25-25-15,25 25 0,24 0 16,-24 0 0,0 0-16,0 0 15,0 0-15,-1 0 16,1 25 0,0-1-16,0 1 15,0 0-15,-25 0 16,0 0-16,0 24 15,0-24-15,0 0 16,0 0-16,0-1 0,0 1 16,0 0-16,0 0 0,0 0 15,0-1-15,0 1 0,0 0 16,0 0-16,0 0 0,25-1 0,-25 1 16,24-25-16,26 50 0,-25-25 15,-25-1-15,25-24 16,-1 25-16,1 0 0</inkml:trace>
  <inkml:trace contextRef="#ctx0" brushRef="#br0" timeOffset="630859.0976">3274 10641 0,'-25'0'0,"50"0"32,0 0-17,25 0 1,-26 0-16,1 0 16,0 0-16,25 0 0,-26 0 15,26 0-15,24 0 0,-24 0 0,-25 0 16,25 0-16,-1 0 0,1 0 15,49 0-15,-49 0 0,-1 0 16,-24 0-16,25 0 0,-1 0 16,-24 0-16,0 0 0</inkml:trace>
  <inkml:trace contextRef="#ctx0" brushRef="#br0" timeOffset="631451.3282">2133 11187 0,'0'0'0,"-25"0"46,1 0-30,-1 0-16,25 25 0,0 0 16,-25-25-16,25 24 15,-25 1-15,25 0 0,0 0 16,0 0 0,25-1-1,0-24-15,0 25 16,-1-25-16,1 0 0,0 0 15,0 0-15,0-25 0,24 1 0</inkml:trace>
  <inkml:trace contextRef="#ctx0" brushRef="#br0" timeOffset="631964.2026">2356 11286 0,'0'-25'15,"-24"50"48,48-25-63,-48 25 0,48 0 15,1-25 1,0 0-16,0-25 16,-25 0-1,0 0-15,-25 1 16,0 24-16,0-25 16,1 25-1,24 25 1,24-25-16,1 24 15,0-24-15,25 0 16,-26 0-16,1 0 0,0 0 16,0 0-16,-25 25 62,25-25-46,-25 25-1,24-25-15,1 0 0,0 0 16,0-25 0,0 0-16,0 25 62,-1 0-46,-24 25-16,25-25 0,0 0 15,0-25 1,-25 1-16</inkml:trace>
  <inkml:trace contextRef="#ctx0" brushRef="#br0" timeOffset="632106.43">2877 11137 0,'0'-25'0,"75"50"63,-75 0-63,-75-50 0,150 75 0,-75-25 15,0 0-15,0-1 16,0 1-16,0 0 0,0 0 16</inkml:trace>
  <inkml:trace contextRef="#ctx0" brushRef="#br0" timeOffset="632342.5324">2828 11237 0,'99'-25'47,"-149"124"-47,150-198 16,-249 124-16,322-50 0,-148 25 0,0-25 15,0 25-15,0 0 16,-25 25 0,0 0-1,0-1-15,0 1 16,0 0-1,24-25 1</inkml:trace>
  <inkml:trace contextRef="#ctx0" brushRef="#br0" timeOffset="632774.4812">3051 11088 0,'25'0'31,"-25"99"-15,25-198-16,-75 99 0,100 24 0,-26-24 16,1 0-16,0 0 0,0 0 15,0 0-15,-1 25 16,1-25-16,0 25 0,-25 0 16,0 0-1,0 0 1,0-1-1,0 1-15,25 0 16,-25-50 15,25 0-15,-25 1-16,0-1 16,24 0-16,-24 50 46,0 0-46,0-1 16,25-24-16,-25 25 16,0 0-16,25-25 15,0 0 1,-25-25 0,25 25-16</inkml:trace>
  <inkml:trace contextRef="#ctx0" brushRef="#br0" timeOffset="633063.528">3572 11162 0,'0'124'63,"-25"-223"-63,50 74 0,-25 174 0,25-149 16,-25 25-16,24-25 15,1-25 1,-25 0-16,25 0 15,-25 1-15,0-1 16,0 0-16,0 0 16,-25 25-16,0 0 15,1 0-15,-1 25 16,25 0 0,25-25-1,-1 0 1,1 0-1</inkml:trace>
  <inkml:trace contextRef="#ctx0" brushRef="#br0" timeOffset="633846.3416">3770 11162 0,'0'75'62,"-24"-150"-62,48 75 0,1 99 16,0-99-1,-25-24 1,25-1-16,-25 0 31,25 50 1,-25 0-17,24-1 1,1-24-1,0 0 1,-25-24-16,25-1 16,0 25-16,-25-25 15,24 25-15,-24-25 0,25 25 16,-25-25-16,0 50 141,0 0-141,0 0 15,0 0-15,0-1 16,0 1-16,0 0 15,0 0 1,0 0-16,0-1 31,0-48 1,25 24-32,-25-25 0,25 25 15,-25-25-15,25 0 0,-1 25 16,-24-25-16,25 25 0,-25-24 15,25 24-15,-25-25 0,0 0 16,25 25-16,-25-25 16,0 0-16,-25 25 47,25 25-47,0 0 15,0 0-15,0 0 16,25-1-16,0-24 15,-1 0-15,1 0 16,0 0-16,0-24 0</inkml:trace>
  <inkml:trace contextRef="#ctx0" brushRef="#br0" timeOffset="634923.3469">2853 11658 0,'0'-25'15,"-25"25"1,0 0-1,25 25-15,0 0 16,-25-25-16,0 50 0,25-26 16,0 1-1,0 0-15,0 0 16,25-25 0,0 0-16,25-25 0,-50 0 15,24 0-15,1 1 0,0-1 16,0 0-16,0 0 0,-50 25 47,25 25-47,0 0 15,0 0-15,25-25 16,-1 0 0,1-25-1,0 25-15,-25-25 0,25 0 16,-25 0-16,25 25 15,-25-24-15,0-1 16,24 25-16,-24 25 16,0-1-1,0 1 1,25 0-16,-25 0 16,25-25-1,0-25 1,0 0-16,-25 0 15,24 25 1,-24-24-16,0 48 31,25-24-31,-25 25 16,25-25 0,0 0-16,0 0 15,-1 0-15,1 0 16,0 0-16,0 0 0,-25-25 15,25 25-15,-25-24 0,24 24 16,-24-25-16,0 0 16,-24 25-1,-1 0 1,0 0 0,0 25-16,0 0 15,1-1-15,24 1 16,0 0-1,24-25-15,1 0 16,0 0-16,0-25 16,0 25-16,-1 0 15,-24-25-15,0 1 47,25 24-31</inkml:trace>
  <inkml:trace contextRef="#ctx0" brushRef="#br0" timeOffset="635094.9522">3671 11385 0,'-25'149'47,"25"-273"-47,25 99 0,-50 199 0,25-124 16,25-26-16,-25 1 0,0 0 15,0 0 1,25-25-16</inkml:trace>
  <inkml:trace contextRef="#ctx0" brushRef="#br0" timeOffset="635803.2273">3795 11584 0,'-25'25'47,"-24"-1"-47,123-73 0,-99 98 0,50-24 15,0-25 1,0 0 0,0-25-16,-25 1 0,24 24 15,-24-25-15,0 0 16,-24 25-1,-1 0-15,0 0 16,0 0-16,25 25 16,0 0-1,25-25-15,25 0 16,-1 0-16,-24 0 16,0 0-16,0 0 15,-1-25-15,1 0 16,-25 0-16,0 0 15,-25 25-15,1 0 16,-1 0 0,0 0-16,25 25 0,-25-25 15,25 25 1,0 0-16,0 0 16,25-25-16,0 24 15,0-24-15,-1 0 0,1 25 16,-25 0-16,0 0 15,0 0-15,0-1 16,0 1-16,0 25 0,0-25 16,-25-1-16,25 1 0,-24-25 0,24 25 15,0 0-15,0-50 16,0 0 0,0-24-16,24 24 0,-24 0 15,25 0-15,0-24 0,0-1 16,0 25-16,-1 0 0,1 1 15,0-1-15,0 25 0,0-25 0,-25 0 16,24 25-16,-24-25 16,25 25-16,0 25 31,-25 0-15,25-25-1,0 0 1</inkml:trace>
  <inkml:trace contextRef="#ctx0" brushRef="#br0" timeOffset="635932.4704">4390 11559 0,'50'25'32</inkml:trace>
  <inkml:trace contextRef="#ctx0" brushRef="#br0" timeOffset="639951.1028">6995 15354 0,'0'-25'31,"0"50"16,0 0-32,0 25 1,0-26-16,0 1 16,0 0-16,0 25 0,0-1 0,0-24 15,0 0-15,0 24 16,0-24-16,0 0 0,0 0 16,0 0-16,0-1 15,-25-24 16</inkml:trace>
  <inkml:trace contextRef="#ctx0" brushRef="#br0" timeOffset="640431.7706">6548 15999 0,'0'0'0,"0"-25"0,0 0 15,-24 25 1,24-24-16,-25 24 16,0 0-16,0 0 15,25 24-15,-25-24 0,25 25 16,-24 0-16,-1 0 16,25 0-16,0-1 15,25-24-15,-25 25 16,24-25-16,1 25 15,0-25-15,-25 25 16,25-25-16,-25 25 0,0-1 31,-25-24-31,0 0 0,25 25 16,-25-25-16,1 0 16,24-25-1,24 1 1</inkml:trace>
  <inkml:trace contextRef="#ctx0" brushRef="#br0" timeOffset="641556.7175">6648 16049 0,'-25'49'47,"-50"-49"-47,175-49 0,-125 123 0,25-24 0,0-26 16,0 1-16,0 0 15,0 0-15,0 24 0,0-24 16,0 0-16,0 0 16,-25-25-16,25-50 15,0 1 1,0 24 0,0 0-16,25 0 0,-25 0 15,0 1-15,25-1 0,-1 0 16,1 0-16,0 25 15,0 0 1,0 0 0,-25 25-1,0 0-15,0 0 16,0-1-16,0 1 16,0 0-1,24-25 1,1 0-1,0 0-15,25-25 16,-50 0-16,25 25 0,-1 0 16,-24-24-16,0-1 0,0 0 15,-24 0 1,-1 25-16,0 0 16,0 0-1,0 25-15,0 0 16,1 0-16,24-1 15,0 1-15,24 0 16,26 0 0,-25-25-16,0 0 0,0 0 15,-1 0-15,1 0 0,25-25 0,-25 25 16,-1-25-16,1 25 0,-25-25 16,25 25-16,0-24 0,-25-1 15,0 0 1,-25 25 31,0 0-32,25 25-15,-25-25 0,25 25 16,-24-25-16,24 24 16,0 1-16,24 0 15,1 0 1,0-25-1,0 0-15,0 0 0,-1 0 16,1 0-16,0-25 16,25 0-16,-26 25 15,1 0-15,-25-25 0,25 25 16,-25-24-16,25 24 0,-25-25 16,25 25-16,-25-25 15,0 0-15,0 0 16,-25 25-1,0 0-15,0 0 16,0 0-16,1 0 16,24 25-16,-25-25 0,25 25 0,-25 0 15,25 0-15,0-1 0,0 1 16,25-25 0,0 0-16,-1 0 15,1 0-15,-25-25 0,25 25 16,25-49-16,-50 24 0,24 0 15,-24 0-15,0 1 0,25-26 16,-25 25-16,25 0 16,-25 50-1,-25-25-15,25 25 16,0 0-16,-25 24 0,25-24 16,0 0-16,0 0 0,0 0 15,0-1-15,25 1 16</inkml:trace>
  <inkml:trace contextRef="#ctx0" brushRef="#br0" timeOffset="642121.6146">7764 16173 0,'0'-25'15,"-25"25"17,25 25-17,0-1 1,-25 1-16,25 0 16,0 0-1,25-25-15,0 0 16,0-25-16,-1 0 15,-24 0-15,25 1 0,-25-1 16,0 0-16,0 0 16,-25 0-1,25 50 17,25-25-32,25 0 15,-25 0-15,-1 0 16,1-25-16,0 25 15,0-49-15,0 24 0,-25 0 16,25 0-16,-25 1 0,0-1 16,0 0-16,-25 25 15,0 0 1,25 25-16,-25-25 0,25 49 16,0 1-16,-25-25 0,25 0 15,0-1-15,0 1 0,0 25 16,0-1-16,0-24 0,0 0 15,0 0-15,0 0 16,-25-25 0,1 0-1</inkml:trace>
  <inkml:trace contextRef="#ctx0" brushRef="#br0" timeOffset="642230.3502">7838 16247 0,'174'-25'78</inkml:trace>
  <inkml:trace contextRef="#ctx0" brushRef="#br0" timeOffset="642483.1123">7466 16470 0,'0'0'0,"-25"0"16,25 25 0,-24 0-1,24 0-15,0 0 16,0-1-16,0 1 0,0 0 15,24-25-15,1 0 16,0 0 0,0 0-16</inkml:trace>
  <inkml:trace contextRef="#ctx0" brushRef="#br0" timeOffset="643507.3672">7665 16495 0,'0'124'47,"-25"-223"-47,50 74 0,-25 174 16,24-149-1,-24-25-15,0 0 16,0 1-16,25-1 16,-25 0-16,0 0 0,0 0 15,0 1 1,-25 24-16,1 0 15,24 24 17,24-24-32,1 0 15,0 25-15,0-25 16,0 0-16,-1 0 16,1 0-16,0 0 0,0 0 15,0-25-15,-1 25 16,-24-24-1,-24 24 1,-1 0 0,0 0-16,0 24 0,0-24 15,25 25-15,0 0 0,-24 25 16,24-26-16,0 1 16,24-25-1,1 0-15,0 0 0,-25 25 16,25-25-1,-25 25-15,0 0 16,0 24-16,-25-24 16,25 0-16,-25-25 0,25 25 15,-25-1-15,25 1 0,0-50 32,0 1-32,25-1 15,-25 0-15,25 0 0,0-49 16,-25 24-16,25 25 0,-1-24 15,-24 24-15,25 0 0,0-49 16,0 74-16,-25-25 16,25 0-16,0 0 15,-25 50 1,0 25-16,0-25 16,-25-1-16,25 1 15,-25 0-15,25 25 0,0-26 16,0 1-16,0 0 15,25-25-15,-25-25 16,25 25-16,-25-25 16,24-24-16,1 49 0,-25-25 15,0 0-15,25 25 16,-25 25 0,0 0-16,0 0 15,0-1-15,0 1 16,0 0-16,25-25 15,0-25 1,-1 0 0,-24 1-16,25-1 0,0 0 15,-25 0-15,0 0 0,25 1 16,-25-1-16,25 0 16,-25 0-16,24 25 15,-24 25 1,0 0-16,0 0 15,0 24-15,0-24 16,0 0-16,-24 0 0,24-1 16,0 1-16,0 0 0,0 0 15,-25-25-15</inkml:trace>
  <inkml:trace contextRef="#ctx0" brushRef="#br0" timeOffset="643647.9908">8235 16545 0,'25'0'47,"-50"49"-47,75-98 0,-100 49 0,125 0 0,-26-25 0,-24 0 16,0 25-16,0 0 0,-1 0 16,1-25-16</inkml:trace>
  <inkml:trace contextRef="#ctx0" brushRef="#br0" timeOffset="643831.7293">8657 16743 0,'0'0'0,"0"-25"16,25 1-16,-25-1 15,24 0-15</inkml:trace>
  <inkml:trace contextRef="#ctx0" brushRef="#br0" timeOffset="646575.3458">13171 15701 0,'0'0'0,"0"-24"0,0-1 16,-25 25-1,1 0 1,24 25-1,-25-1-15,25 1 0,-25-25 0,25 25 16,-25 25-16,25-26 0,-25 1 16,25 0-16,-24 25 0,24-26 15,-25 76-15,25-76 0,0 26 16,0-25-16,0 24 16,0 1-16,25 0 0,-25-26 0,24 1 15,1 0-15,0-25 0,0 50 0,0-50 16,-1 0-16,1 0 0,0 0 15,0 0-15</inkml:trace>
  <inkml:trace contextRef="#ctx0" brushRef="#br0" timeOffset="647127.3811">13345 15925 0,'0'0'0,"0"-25"0,-25 50 31,25-1-15,0 26-16,0-25 0,0 0 15,-25-1-15,25 1 0,0 0 16,0 0-16,0 0 0,0-1 16,25-24-16,-25 25 15,25-25-15,0 0 0,0-49 16,-1 24-16,1 0 16,0 0-1,0 0 1,-25 50-1,0 0 1,0 0-16,0 0 16,25-1-16,-1 1 15,26-25 1,-25-25 0,0-24-16,-25 24 15,0 0-15,24 0 0,-24 1 16,0-1-16,0 0 0,0-25 15,0 26-15,-24 24 16,24 24 0,0 1-16,24 0 15,1 0-15</inkml:trace>
  <inkml:trace contextRef="#ctx0" brushRef="#br0" timeOffset="647687.5476">13866 16049 0,'124'-75'78,"-248"150"-78,198-150 0,-99 100 16,-24 0-16,24-25 0,25 25 16,-25-1-16,0 1 15,25 0-15,0 0 16,25-25-1,0 0-15,0-25 16,0 25-16,-1-25 0,1 0 16,0 25-16,-25-24 0,25 24 0,-25-25 15,25 25 1,-25 25 0,0-1-1,0 1-15,0 0 16,0 0-16,0 0 0,24-50 31,1 0-15,0 0-1,0 0-15,0 1 16,-25 48 15,24 1-15,-24 0-16,0 0 15,25 0 1,0-25 0,-25-25-16,25 25 0,-25-25 15,25 25-15,-1-25 0,1 0 16,0 1-16,-25-1 16,25 0-16,-25 0 15,0 0 1,-25 25-16</inkml:trace>
  <inkml:trace contextRef="#ctx0" brushRef="#br0" timeOffset="647983.8321">14461 16197 0,'50'-74'46,"-249"24"-46,348 174 0,-74-223 0,-75 74 16,0 1-16,-25-1 16,0 25-1,0 0-15,0 25 16,1-1-16,24 1 16,-25 0-16,25 0 15,25 0-15,-1-1 16,26-24-16,-25 0 15,0 0-15,-1-24 16,1-1-16,0-25 16,0 25-16,-25 1 0</inkml:trace>
  <inkml:trace contextRef="#ctx0" brushRef="#br0" timeOffset="648166.4583">14784 15825 0,'-50'174'63,"75"-323"-63,0 124 0,-75 224 0,50-174 0,-25-1 15,25 1-15,0 0 0,0 0 16,0 0-16,0-1 16,0 1-16,25-25 0,0 0 15</inkml:trace>
  <inkml:trace contextRef="#ctx0" brushRef="#br0" timeOffset="649000.3823">14932 16197 0,'25'-24'47,"-74"48"-47,98-73 0,-74 98 0,75-98 0,-25 24 15,-25 0-15,25 25 0,-25-25 16,24 1-16,-24-1 15,-24 25 1,-1 0-16,0 25 16,0-1-1,25 1-15,-25 0 16,25 0-16,0 0 16,25-1-16,0-24 15,0 0-15,0 0 16,-1-24-16,1 24 0,-25-25 15,25 0-15,25 0 0,-50 0 16,24 25-16,-24-24 0,0-1 16,25 25-16,-25 25 31,-25-25-31,25 24 31,0 1-31,25-25 16,0 0-1,-25-25-15,25 25 16,-25-24-16,25 24 0,-25-25 16,0 50 31,0-1-47,24 1 31,1-25-31,0 0 31,0 0-31,0 0 16,0 0-16,-1 0 0,1 0 15,0 0-15,0 0 0,0 0 16,-25-25-16,24 25 0,1 0 16,-25-24-16,0-1 15,0-25-15,0 25 16,0 1-1,-25 24-15,1 0 16,-1 24-16,0 1 16,25 0-16,-25 0 0,25 0 15,0 24-15,0 1 0,0-25 16,-25-1-16,25 26 0,0-25 16,0 0-16,0 24 0,0-24 0,-24 0 15,24 0-15,0 0 16,-25 24-16,25-24 0,-25-25 15,25 25-15,-25 0 16,25-75 0,0 25-16,25-49 15,-25 49-15,25-25 0</inkml:trace>
  <inkml:trace contextRef="#ctx0" brushRef="#br0" timeOffset="649213.414">15776 15776 0,'0'124'78,"0"-248"-78,-25 297 0,25-123 0,0-25 0,-25 24 16,25-24-16,0 25 0,-25-25 15,25-1-15,0 1 0,0 0 16,-24-25-16,24-25 31,-25 0-31</inkml:trace>
  <inkml:trace contextRef="#ctx0" brushRef="#br0" timeOffset="649636.4167">15652 16123 0,'-25'-25'31,"372"-124"63,-669 323-94,644-372 0,-272 173 0,-25 0 15,-25 0-15,24 25 0,-24-25 16,0 50 0,-24 0-1,24 0-15,0 0 16,-25-1-16,0 1 0,25 50 15,-25-51-15,0 1 0,25 0 16,0 0-16,0 0 0,25-25 31,0 0-31,0-25 16,0 0-16,-1 25 16,1-25-16,0 25 15,-25-25-15,25 25 16,-25 25-1,0 0 1,0 0-16,0 0 16,0-1-16,25-48 31</inkml:trace>
  <inkml:trace contextRef="#ctx0" brushRef="#br0" timeOffset="649833.8921">16545 15776 0,'0'149'31,"-149"-174"-31,298-99 0,-149 297 0,0-148 16,0 0-16,0 49 0,0-49 15,0 0-15,0 0 0,-25 0 0,25-1 16,-25 26-16,0-25 0,1 0 15,-1-25-15,0 24 0,-25 1 16</inkml:trace>
  <inkml:trace contextRef="#ctx0" brushRef="#br0" timeOffset="652445.7377">4936 10319 0,'-25'0'16,"1"25"-16,-1-1 16,0 26-1,25-25 1,-25 0-16,25-1 0,0 1 0,0 25 16,0-1-16,0-24 0,0 0 15,0 25-15,25-1 0,0-24 16,0 25-16,-1-50 0,1 24 0,0 1 15</inkml:trace>
  <inkml:trace contextRef="#ctx0" brushRef="#br0" timeOffset="653234.6104">5308 10393 0,'0'0'0,"25"-25"16,0 1-16,-25-1 15,25 25 1,-25-25-16,0 0 15,-25 25 1,0-25-16,0 25 31,0 0-31,25 25 0,0 0 16,0 0-16,-24 24 16,24-24-16,0 25 0,0-25 0,0 24 15,0 1-15,0 24 0,0-49 16,0 25-16,0-26 0,0 1 15,0 25-15,0-25 16,-25-25 0</inkml:trace>
  <inkml:trace contextRef="#ctx0" brushRef="#br0" timeOffset="653584.0114">5110 10641 0,'173'-49'47,"-346"98"-47,396-98 0,-198 49 15,0 0-15,-1 0 0,26-25 0,-25 25 16,0 0 0,-25 25-1,-25-25-15,25 24 16,-25 1-16,25 0 0,0 0 15,0 0-15,0-1 16,25-24 0,-25-24-1,25 24-15,-25-25 0,0 0 16,0 0-16,24-24 0,-24 24 16,0 0-16,0 0 0,25 0 15,-25 1-15,25 48 31,0 1-15</inkml:trace>
  <inkml:trace contextRef="#ctx0" brushRef="#br0" timeOffset="654156.3345">5655 10666 0,'100'-74'62,"-200"123"-62,100-24 0,100-124 16,-100 74-16,0 0 0,-25 25 16,0 0-1,0 0-15,0 25 16,25 0-16,-24-25 16,24 49-16,0-24 15,24 0-15,26 0 16,-25-25-16,0 0 0,-1 0 15,1 0-15,25-25 16,-25 0-16,-25 0 0,25 25 16,-1-24-16,1-1 0,0 0 15,-25 0-15,0 0 0,25 25 0,-25-24 16,0-1-16,-25 25 16,0 0-1,0 25-15,1-1 0,-1-24 16,25 25-16,-25 0 0,0 0 15,25 0-15,25-25 16,25 0 0,-26 0-16,1 0 15,-25-25-15,25 25 0,0 0 16,-25 49 0,0-24-1,0 0-15,0 0 0,-25 0 16,25 24-16,0-24 0,-25 0 0,25 24 15,0-24-15,0 0 16,0 0-16,0 0 0,0-1 16,0-48-1,0-1 1,0 0-16,25-25 0,-25 26 16,0-26-16,25 25 0</inkml:trace>
  <inkml:trace contextRef="#ctx0" brushRef="#br0" timeOffset="655396.9195">6152 10468 0,'0'74'79,"0"-124"-79,0 26 0,0 123 0,0-74 0,0-1 15,0 1-15,24-25 0,-24 25 16,25-25-16,0-25 15,0-24 1,-25 24-16,25 25 16,-25-25-16,0 0 0,24 0 15,-24 1-15,0 48 32,-24-24-17,24 25-15,0 0 16,0 0-16,0 0 15,24-25-15,-24 24 0,25-24 16,0 0 0,0 0-16,-25-24 15,25 24-15,-25-25 0,24 25 16,1-25-16,-25 0 0,25 0 16,-25 1-16,0-1 15,-25 25 1,25 25 15,-25-25-31,25 24 0,0 1 16,0 0-16,0 0 0,25 0 15,0-25 1,0-25 0,0 0-16,-25 0 15,24 0-15,1 1 16,-25-1-16,25 0 15,0 25-15,-25 25 32,0 0-17,0-1-15,0 1 16,-25 0-16,25 0 16,25-25-1,0 0 1,-25-25-16,24 25 0,1-25 15,0 0-15,0 1 16,0-1-16,-25 50 31,0-1-15,0 1 15,24-25 0,-24-25-31,25 1 16,-25-1 0,-25 50 31,1-1-47,24 1 15,0 0-15,24-25 16,26 0-1,-25 0-15,0 0 16,-25-25-16,25 25 0,-1-25 16,1 1-16,0 24 15,-25-25-15,0 50 32,0-1-17,0 1 1,25-25-16,0-25 31,-1 1-31,-24-1 16,25 0-1,-25 50 1,25 24 0,-25-24-16,0 0 0,0 0 15,0 0-15,0 49 0,0-49 16,-25 0-16,25-1 0,-25 1 15,25 0-15,-24 0 0,-1 0 16,0-25-16,0 0 16,0 0-16,1 0 0,-1-25 0,0 0 15,25 0 1,0 0-16,0 1 0,0-1 16,25-25-16</inkml:trace>
  <inkml:trace contextRef="#ctx0" brushRef="#br0" timeOffset="655611.2851">7293 10096 0,'0'0'16,"24"24"-16,-24 1 16,25 0-16,-25 25 15,25-26-15,-25 51 0,0-50 16,0 24-16,0 1 15,0-25-15,0 24 0,0 26 16,0-26-16,-50-24 0,26 0 0,-1 24 16,0-24-16,-49 25 0</inkml:trace>
  <inkml:trace contextRef="#ctx0" brushRef="#br0" timeOffset="706689.6701">20910 4217 0,'0'-25'16,"25"25"15,-25-25-15,25 25-16,-25-25 15,25 25-15,-25-24 16,0-1-1,-25 25 17,0-25-17,0 25-15,1 0 16,-1 0-16,0 0 16,0 25-16,0 0 15,1-25-15,24 24 0,-25 1 16,0 0-16,-25 25 0,25-26 15,25 1-15,-24 25 0,-1-25 16,0 24-16,0 50 0,25-74 16,0 25-16,0-1 0,0 1 15,0 0-15,50 24 0,-25-24 16,-1-25-16,1 24 0,25-24 16,24 25-16,-24-26 0,-25-24 0,24 25 15,-24-25-15,25 25 0,-1-25 16,1 0-16</inkml:trace>
  <inkml:trace contextRef="#ctx0" brushRef="#br0" timeOffset="707857.0798">29220 4043 0,'0'0'0,"0"-25"16,0 1-1,0 48 32,25-24-31,-25 25-16,25 25 15,-25-25-15,0 24 16,24-24-16,1 25 16,0-1-16,-25-24 0,25 25 15,0-1-15,-25-24 0,24 74 0,-24-49 16,25-1-16,-25 1 0,0 24 15,-49 26-15,24-75 16,-25 24-16,25-24 0,-24 25 0,-1-26 16,-24 1-16</inkml:trace>
  <inkml:trace contextRef="#ctx0" brushRef="#br0" timeOffset="709452.2321">21208 5135 0,'0'-25'16,"25"25"31,0 0-47,24 0 16,-24 0-16,0 0 0,0 0 15,-1 0-15,26 0 0,0 0 16,-26 0-16,26 0 0,0 0 15,-1 0-15,51 0 16,-51 0-16,26 0 0,-26 0 0,26 0 16,49 0-16,-50 0 0,0 0 15,1 0-15,-1 0 0,1 0 16,73 25-16,-73-25 0,-1 24 16,26-24-16,-26 0 0,0 0 15,100 0-15,-75 25 0,-24-25 16,24 25-16,-25-25 0,125 25 15,-125-25-15,25 0 0,1 25 16,-1-25-16,25 24 0,74 1 0,-99-25 16,1 25-16,-1-25 0,0 25 15,0 0-15,75-1 16,-100-24-16,1 25 0,-1 0 0,25-25 16,50 25-16,-74 0 0,-1-25 15,0 24-15,26-24 0,-26 25 16,50-25-16,-49 25 0,-1-25 15,-24 25-15,24-25 0,-24 0 16,49 25-16,-25-25 0,-24 0 16,-1 0-16,1 24 0,0-24 0,49 0 15,-50 0-15,1 0 0,-25 0 16,25 0-16,24 25 16,-24-25-16,-26 0 0,1 0 0,25 0 15,-25 0-15,-1 0 0,1 0 16,0 0-16</inkml:trace>
  <inkml:trace contextRef="#ctx0" brushRef="#br0" timeOffset="717390.0212">20191 11708 0,'-25'0'16,"0"-25"-16,-24 25 16,24 0-16,0 0 31,0 25-16,1 0 1,-1-1-16,25 1 0,-25 0 16,0 0-16,0 0 15,1 24-15,-1-24 0,0 0 0,0 24 16,0 26-16,1-26 0,-1-24 16,25 25-16,-25 0 0,0 74 15,25-75-15,-25 1 0,25 24 16,0-24-16,0 24 0,0 25 15,0-24-15,0-26 0,25 1 16,-25 0-16,25 24 0,0-24 0,-25-26 16,25 1-16,-1 0 0,-24 0 15,25 0-15,0-25 0,0 0 16</inkml:trace>
  <inkml:trace contextRef="#ctx0" brushRef="#br0" timeOffset="717973.5705">20290 12129 0,'25'-24'0,"-50"48"0,50-73 16,-25 24-1,0 50 17,0 0-32,0-1 15,0 1-15,0 50 16,0-50-16,0-1 0,-25 1 16,25 0-16,0 49 0,0-49 15,0 0-15,0 0 0,0 0 16,25-25-16,0 0 0,0 0 15,-1-25-15,26-25 16,-25 25-16,-25 1 16,25-1-16,-1 0 15,1-25-15,-25 26 0,0-1 16,25 25-16,-25 25 16,0-1-1,0 1-15,0 0 0,0 25 16,0-26-16,0 1 0,0 0 15,25 0-15,0 0 0,-25-1 0,24-24 16,1 0-16,0 0 16,0-24-16,-25-1 0,25 0 15,-25 0-15,25 0 0,-25-24 16,24 24-16,-24 0 0,0 0 16,0 1-16,0-1 0,0-25 15,0 25-15,0 0 16,0 50-1,25-25 1,-25 25-16,25 0 0</inkml:trace>
  <inkml:trace contextRef="#ctx0" brushRef="#br0" timeOffset="718141.1394">21034 12254 0,'75'99'78,"-174"-198"-78,123 99 0,51 124 0,-75-100 16,-25 1-1,0-25 1,25-25-16,0-24 0</inkml:trace>
  <inkml:trace contextRef="#ctx0" brushRef="#br0" timeOffset="718486.8083">21034 12154 0,'75'-74'78,"-150"148"-78,175-123 16,-76 49-16,1 0 0,25 0 16,-25 0-16,-1 0 15,1 24-15,0-24 0,-25 25 16,0 0-1,25 0-15,-25 0 0,0 0 16,0-1-16,0 26 16,0-25-16,0 0 15,0-50 17,25-25-17,-25 25-15,24 1 0,1-1 16,0-25-16,-25 25 15,25 25-15,0 0 32,-25 25-32</inkml:trace>
  <inkml:trace contextRef="#ctx0" brushRef="#br0" timeOffset="718955.7844">21605 12353 0,'149'-25'62,"-348"0"-62,423 25 16,-398 50-16,348-125 0,-174 51 0,0-1 15,0 0-15,0 0 0,0 0 16,-25 25-16,0 0 16,0 0-16,0 25 0,0 0 15,1 0-15,24 0 0,0-1 16,0 1-16,0 0 0,0 25 15,0-26-15,24-24 0,-24 25 16,25 0-16,0-25 0,25 25 16,-25-25-16,24 0 0,-24 0 15,0-50-15,24 1 0,-24 24 16,0 0-16,25 0 0,-26-24 16,-24-1-16,50-25 0,-25 26 15,-25 24-15,25-25 0,-25 26 16,0-26-16,0 25 0,0 0 0,0 1 15,0-1 1,0 74 0,0 1-16,0 0 15,-25-26-15,25 26 0,-25-25 16,25 24-16,0 26 0,0-25 16,0-26-16,0 26 0,0-25 15,0 24-15,25-24 0,-25 0 16,25 0-16,-1-25 15,1 0-15</inkml:trace>
  <inkml:trace contextRef="#ctx0" brushRef="#br0" timeOffset="719733.6114">22250 12427 0,'99'-49'63,"-74"24"-63,0 0 15,-25 0 1,24 0-16,-24 1 0,0-1 16,0 0-16,0 0 15,-24 25-15,-1 0 16,0 25-16,25 25 16,-25-26-16,25 1 15,0 0-15,0 25 0,25-26 16,0 1-1,24-25-15,-24 0 0,0 0 16,0 0-16,0-25 0,-1 25 16,26-49-16,-25 24 0,0 0 0,-1 0 15,-24 1-15,25-26 16,-25 25-16,0 0 16,0 0-16,-25 25 15,1 0-15,-1 0 0,0 25 16,25 0-16,-25-25 15,25 25-15,0 0 16,0 24-16,25-49 0,-25 25 16,50 0-16,-1 25 15,-24-50-15,0 24 0,-25 1 16,25-25-16,0 25 0,-25 0 16,-50-25-1,25 0-15,0 0 16,0 0-16,1 0 15,-1 0-15,25-25 0,25 0 16,-1-24 0,1 49-16,0-25 0,0 0 15,25 0-15,-26 25 0,51-49 16,-50 24-16,-1 0 0,1 25 16,25-25-16,-25-25 0,-1 50 15,1-24-15,-25-1 0,0 0 31,-25 25-31,1 0 16,-26 50-16,50-26 0,-25 1 16,0-25-16,25 25 0,0 0 15,0 25-15,0-26 0,0 1 0,25-25 16,0 25-16,25 25 0,-26-50 16,1 24-16,0-24 15,0 25-15,0 0 16,-75-25-1,0 25-15,26-25 0,-26 25 16,0-25-16,26 0 0,-1 0 16,-50 0-16</inkml:trace>
  <inkml:trace contextRef="#ctx0" brushRef="#br0" timeOffset="720245.4281">23614 11633 0,'0'0'0,"-25"0"0,25-24 0,-25 24 15,75 49 17,-50-24-32,25 0 0,0 24 15,-1-24-15,1 25 0,25 74 16,-25-50-16,-1-24 0,1 24 16,0 1-16,0 98 0,-25-98 15,0 24-15,0-25 0,-25 26 16,-25-1-16,-24 50 0,24-50 15,1-25-15,-1-24 0,1 24 0,-51 26 16,51-76-16,-1 26 0,1-25 16,24 0-16,-25-25 15,1 0-15</inkml:trace>
  <inkml:trace contextRef="#ctx0" brushRef="#br0" timeOffset="720450.7201">23862 13196 0,'0'0'0,"0"25"31,25-25-31</inkml:trace>
  <inkml:trace contextRef="#ctx0" brushRef="#br0" timeOffset="721749.7838">1687 6722 0,'-25'0'0,"25"-25"16,-25 25-16,25-25 0,-25-24 16,0 24-16,25 0 0,-24 0 0,-1 1 15,25-1-15,-50-25 0,25 25 16,1 1-16,-1-1 0,-25 0 15,1 25-15,-26-25 0,26 25 16,-1 0-16,-24 25 0,-26 25 16,26-26-16,24 26 0,1-25 15,-1 24-15,-49 51 0,74-51 0,-24 26 16,-1 49-16,50-50 0,-25 1 16,25 24-16,-25-25 0,25 100 15,0-75-15,0-25 16,50 100-16,0 0 0,-1-100 15,-24 1-15,74 49 0,-49-75 16,-1 1-16,26-1 0,-1-24 16,75 25-16,-50-25 0,-24-25 15,24 0-15,0-25 0,0 0 16,75-49-16,-75-1 0,-24 1 16,24-1-16,-25-24 0,-24 0 15,49-124-15,-74 99 0,-25 24 0,0-24 16,0 25-16,-75-74 0,26 98 15,-1 1-15,1-1 0,-26 26 16,1-1-16,-50-24 0,49 49 16,26 0-16,-1 0 0,0 25 15,26 0-15</inkml:trace>
  <inkml:trace contextRef="#ctx0" brushRef="#br0" timeOffset="722633.8837">2679 7913 0,'25'0'16,"0"24"0,-1-24-16,-24 25 0,25-25 15,0 0-15,0 25 0,49 0 16,-24-25-16,-25 25 0,24 0 15,1-1-15,-1-24 0,51 50 16,-26-25-16,-24 0 0,24-1 16,0 26-16,26-25 0,73 49 15,-73-49-15,-1 25 0,25-26 16,0 26-16,124 24 0,-124-24 16,25 0-16,0-1 0,-1 1 15,1-1-15,149 51 0,-149-76 16,-1 26-16,26 0 0,-25-1 15,173 75-15,1-24 0,24-1 16,-198-50-16,25 1 0,-1 0 16,26-1-16,-1 1 0,199 24 15,-174-24-15,0-1 0,-24 1 16,24 0-16,0-26 0,199 76 16,-199-51-16,-24-24 0,24 25 0,0-1 15,199 51-15,-224-51 16,26-24-16,-1 25 0,0-1 15,0-24-15,199 49 0,-224-49 16,26 25-16,-26-25 0,1-1 16,24 26-16,149 0 0,-174-26 0,1 1 15,-26 0-15,26 25 0,148-1 16,-198-24-16,0 0 0,0 0 16,-1-1-16,1 1 0,74 0 15,-99 0-15,149 25 16,-198-26-16,-1-24 0,1 0 15,-1 25-15,25-25 0,-49 25 0,-1-25 16,1 0-16,0 0 16,-26 25-16,26-25 0,-25 0 15,0 0-15</inkml:trace>
  <inkml:trace contextRef="#ctx0" brushRef="#br0" timeOffset="722752.9305">17314 11361 0,'-25'0'31,"50"0"0</inkml:trace>
  <inkml:trace contextRef="#ctx0" brushRef="#br0" timeOffset="722875.5397">17859 11559 0,'273'50'47</inkml:trace>
  <inkml:trace contextRef="#ctx0" brushRef="#br0" timeOffset="723173.6569">18231 11534 0,'0'0'0,"50"25"0,-25-25 16,0 25-16,24 0 0,1 24 16,-25-24-16,-1 0 0,-24 0 15,0-1-15,-24 26 16,-1-25-16,-25-25 0,25 25 0,-24-1 16,-1-24-16,-49 25 0,74-25 15,-24 0-15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25T04:33:42.2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6598 4837 0,'0'-25'16,"0"0"15,0 50 31,0 0-46,0 0 0,0 0-1,0-1-15,0 1 0,0 0 16,0 0-16,0 0 15,0-1-15,0 1 0,0 0 16,0 0-16,0 24 16,0-24-16,0 0 0,0 0 15,0 24-15,0 1 0,0-25 16,0 0-16,0 24 0,0-24 0,0 0 16,0 24-16,25-24 0,-25 0 15,0 0-15,0 0 16,0-1-16,0 1 0,0 0 15,0-50 17,0-24-32</inkml:trace>
  <inkml:trace contextRef="#ctx0" brushRef="#br0" timeOffset="610.4931">6598 4961 0,'0'0'0,"0"-25"16,25 25-1,-25-25-15,25 25 16,-25-24-16,24 24 0,1 0 16,0-25-1,0 25-15,0 0 16,-1 25 0,1-1-1,0-24-15,0 25 16,0-25-16,0 25 15,-1-25 1,-24 25-16,25 0 16,-25-1-1,25 1-15,-25 0 0,25 0 16,-25 0-16,25-1 0,-25 1 16,0 0-16,24 25 15,-24-26-15,0 1 0,0 0 16,0 0-16,0 24 15,-24-24-15,24 0 0,-25-25 0,25 25 16,-25 0-16,0-1 0,0 1 16,1 0-16,-1-25 15,-25 25-15,25 0 0,0-25 16,1 24-16,-1-24 0,0 0 16,-25 0-16,26 0 0,-1 0 15,0 0-15,0-24 0,0 24 16,25-25-1,0 0-15,25 0 16,0 0-16,0 25 0</inkml:trace>
  <inkml:trace contextRef="#ctx0" brushRef="#br0" timeOffset="1154.7585">7367 5432 0,'0'0'0,"25"0"15,0-25-15,-1 25 16,1-24-16,0-1 16,-25 0-1,0 0 1,-25 25 15,0-25-31,1 25 16,-1 0-16,0 0 15,0 25-15,0 0 16,1 0-16,-1 0 16,0-1-16,25 1 15,0 0-15,0 0 16,0 0-16,25-1 15,0-24-15,-1 0 16,1 0-16,0-49 16,0 49-16,0-25 0,-1 0 15,1 0 1,-25 1-16,25 24 0,-25 24 47,0 1-32,0 0-15,0 0 0,0 0 16,0-1-16,25 1 16,0-25-1,-1 0 1,1-49-16</inkml:trace>
  <inkml:trace contextRef="#ctx0" brushRef="#br0" timeOffset="1467.2332">7838 5060 0,'0'0'16,"0"-25"-16,25 1 0,-25-1 15,0 50 17,0 24-17,0-24-15,0 0 16,0 0-16,0 24 0,0-24 15,0 0-15,0 0 0,-25-1 16,25 1-16,0 25 0,0-25 0,0 24 16,0-24-16,0 0 0,0 24 15,0-24-15,-25 0 0,25 0 16,0 0-16,0-1 16,0-48 15,0-1-31,-24 25 0,24-25 15,0-25-15</inkml:trace>
  <inkml:trace contextRef="#ctx0" brushRef="#br0" timeOffset="1654.9568">7689 5333 0,'-24'0'15,"48"0"-15,-24 0 31,25 0-31,0 0 16,0 0-16,49 0 0,-24 0 16,-25 0-16,24 0 0,-24 0 0,0 0 15,49 0-15,-49 0 16,0 0-16,0 0 0</inkml:trace>
  <inkml:trace contextRef="#ctx0" brushRef="#br0" timeOffset="2125.6236">8334 5333 0,'25'0'0,"0"-25"16,0 25 15,-25-25-31,-25 25 32,0 0-17,0 0-15,1 0 16,-1 25-16,0-25 0,25 25 15,-25-25-15,-24 25 16,49 0-16,-25-1 0,25 1 16,-25-25-16,25 25 0,0 0 15,0 0-15,0-1 16,25-24-16,0 0 16,-1 0-1,26-24-15,-25-1 0,0 0 0,-1 0 16,1 0-16,25 1 0,-50-1 15,25 0-15,-25 0 16,24 25-16,-24 25 31,-24-25-31,24 50 16,-25-1 0,25-24-1,0 0-15,0 0 0,0-1 16,25-24-16,-25 25 0,24-25 15,-24 25-15,0 0 16,25-25 0</inkml:trace>
  <inkml:trace contextRef="#ctx0" brushRef="#br0" timeOffset="3813.3771">6449 7069 0,'0'-24'31,"0"-1"-15,0 0 15,-25 25-31,1 0 31,24-25-31,-25 25 16,25-25 0,0 50 62,0 0-63,0 0-15,0 0 16,0-1-16,0 1 16,0 25-16,0-25 0,0-1 15,0 1-15,0 0 0,0 25 16,0-26-16,0 1 0,0 0 0,0 0 15,0 24-15,0-24 16,0 0 0,0-50 15,0 0-31,0 1 16,0-26-16,0 25 15,0 0-15,0 1 0,0-1 16,25 0-16,-25-49 0,0 49 15,0 0-15,0 0 16,0 0-16,0-24 0,0 24 0,0 0 16,0 0 15,24 1-15,1 24-1,-25-25-15,25 25 0,0 0 16,0 0-16,-1 0 15,1 0-15,0 0 16,0 25 0,0-25-16,24 24 0,-49 1 0,25-25 15,-25 25-15,25 0 0,-25 24 16,25-24-16,-25 0 0,0 0 16,0 0-16,-25-1 0,0 26 15,0-25-15,0 0 0,25-1 16,-24 1-16,-26 0 0,25 0 15,25 0-15,-25-25 0,1 0 16,-1 24-16,-25-24 0,25 0 16,1 0-16,-1-24 15,25-1-15,-25 25 16,25-25-16,0 0 0,25 0 16,24 1-16,-24 24 15,-25-25-15,50 0 0</inkml:trace>
  <inkml:trace contextRef="#ctx0" brushRef="#br0" timeOffset="4150.2833">6871 7169 0,'0'0'0,"25"0"0,-25 24 31,0 1 0,0 0-31,0 0 0,0 0 16,0-1-16,0 1 16,0 0-1,0-50 32,0 0-47,25 25 0,-25-24 16,0-1-16,0 0 0,0 0 15,24 25-15,-24-25 0,0 1 16,0-1 0,-24 25-1</inkml:trace>
  <inkml:trace contextRef="#ctx0" brushRef="#br0" timeOffset="4850.3498">6921 7020 0,'0'-25'0,"0"0"31,24 25-15,1 0-1,-25 25 1</inkml:trace>
  <inkml:trace contextRef="#ctx0" brushRef="#br0" timeOffset="5406.9588">7342 7193 0,'0'0'0,"0"-24"0,0-1 15,25 0 1,-25 0-16,0 0 0,0 1 16,0-1-16,-25 25 15,0 0 1,-24 0-16,49 25 15,-25-25-15,0 24 0,0 1 16,1 0-16,-1 25 0,0-26 0,25 1 16,-25-25-16,25 25 0,0 0 15,0 0-15,25-25 16,25 0-16,-26 0 16,1 0-16,0-50 0,0 50 15,0-25-15,-1-24 0,1 24 16,-25 0-1,0 75 1,0-26 0,0 26-16,0 0 0,0-26 15,0 1-15,0 0 0,0 49 16,0-49-16,0 0 0,0 25 16,0-26-16,0 1 0,0 25 15,0-25-15,0-1 0,0 1 16,-25 0-1,1-25-15,-1-25 16,0 0-16,25 1 0,0-1 16,0 0-16,0 0 0,0 0 15,0-24-15,0-1 0,50 25 16,-26 1-16,1-26 0</inkml:trace>
  <inkml:trace contextRef="#ctx0" brushRef="#br0" timeOffset="5570.7518">7516 7169 0,'0'0'0,"49"-25"16,-24 0-16,0 25 15,-25 25 1,0 0 0,0-1-16,0 1 15,0 0-15,0 0 0,0 0 16,0-1 0,0-48-1,0-1 1,0 0-16,0 0 0</inkml:trace>
  <inkml:trace contextRef="#ctx0" brushRef="#br0" timeOffset="5874.561">7590 6945 0,'0'-24'0,"-25"24"15,25 24 1,25 1 0,0-25-1,0 0-15,0 0 0,-1 0 16,1-25-16,0 25 0,0-24 15,0-1-15,24-25 16,-24 25-16,-25 0 16,25 25-1,-25 25 1,-25 0-16,25 0 16,0 0-16,0 0 15,0-1-15,0 51 0,0-26 16,0-24-16,0 25 0,25-25 15,-25 49-15,0-49 0,0 0 0,0-1 16,0 1-16</inkml:trace>
  <inkml:trace contextRef="#ctx0" brushRef="#br0" timeOffset="6267.181">7789 7169 0,'0'0'0,"-25"0"0,50 0 47,-1 0-47,1 0 0,0 0 16,25-25-16,-26 25 0,26 0 15,25 0-15,-51 0 0,26-25 0,-25 25 16,0-25-16,-1 25 0,26-25 16,-50 1-1,-25 24-15,0 0 16,1 0-16,-1 24 15,0-24-15,0 25 0,0 0 16,1 0-16,24 0 16,0-1-16,0 1 15,24-25 1,1 0-16,0 0 16,0-25-16,0 25 15,-25-24-15,24 24 0,1 24 31,-25 1-31,0 0 16,0 0-16,0 0 0,0-1 16,25-24-16,0 0 15,-25-24-15</inkml:trace>
  <inkml:trace contextRef="#ctx0" brushRef="#br0" timeOffset="6466.7411">8533 6772 0,'0'0'0,"25"0"16,-25 24-16,0 1 15,0 0-15,0 0 16,0 25-16,-25-26 0,25 26 16,0 0-16,0-26 0,0 26 15,0 24-15,0-49 0,0 25 0,25-25 16,-25 24-16,24 1 0,-24-25 15,0-1-15</inkml:trace>
  <inkml:trace contextRef="#ctx0" brushRef="#br0" timeOffset="7477.9132">6400 11559 0,'0'0'16,"0"-25"0,0 0-16,0 1 15,0-1-15,24 0 16,-24 50 0,0 0-1,-24-1-15,24 26 0,-25-25 16,25 24-16,0 1 0,-25 24 15,25-24-15,0 0 0,0-1 16,-25-24-16,25 25 0,0-26 16,0 1-16,0-74 15,0 24 1,0-25-16,25 25 0,-25-74 16,25 50-16,-25-1 15,25 0-15,-1 1 0,-24-1 0,50-24 16,-50 49-16,25 0 0,-25 0 15,25 1-15,-25-1 0,0 74 32,0-24-32,0 25 0,0-25 15,24 24-15,-24-24 0,0 25 16,0 24-16,0-49 0,0 24 0,0-24 16,0 25-16,0-25 0,0 24 15,25-24-15,-25 0 0,-25-25 16,1-25-1,-1 0 1</inkml:trace>
  <inkml:trace contextRef="#ctx0" brushRef="#br0" timeOffset="7899.3038">6424 11782 0,'0'0'0,"-24"0"0,24-25 0,24 25 47,1 0-47,25 0 16,-25 0-16,-1 0 0,1-24 15,0 24-15,0-25 16,24 0-16,-24 25 0,0-25 16,0 25-16,-25-25 15,25 25-15,-25-24 0,0 48 32,0 1-17,0 0-15,0 25 0,0-26 16,0 1-16,0 0 0,0 0 15,0 24-15,0-24 0,0 0 16,0-50 0,24 25-16,-24-49 15,25 24-15,0-25 0,-25 25 16,0 1-16,25-1 0,-25 0 16,25 0-16,0 25 15,-25 25 1,0 0-16,0 0 15,24-1-15,-24 1 16,0 25-16,0-25 0,25-25 16,-25 24-16,25-24 0,0 25 15,0-25-15,-1 0 16,1 0-16</inkml:trace>
  <inkml:trace contextRef="#ctx0" brushRef="#br0" timeOffset="8219.7349">7342 11708 0,'0'0'0,"0"-25"0,0 0 0,-25 0 16,1 25 0,-1 0-1,0 0 1,0 25-16,0 0 0,1 0 16,-1 0-1,25-1-15,0 1 0,25-25 16,-1 0-1,1-25 1,25 25-16,-50-24 16,25 24-16,-25-25 15,0 50 1,0-1-16,0 1 16,0 0-16,0 0 0,0 0 15,24-25 1,-24 24-16,25-24 0,0 0 15,-25-24-15,0-1 0</inkml:trace>
  <inkml:trace contextRef="#ctx0" brushRef="#br0" timeOffset="8444.0204">7590 11361 0,'0'0'0,"0"24"31,-25-24-15,25 25-16,0 0 0,0 25 16,0-1-16,0-24 0,0 0 0,-24 24 15,24 1-15,0 0 0,0-26 16,0 1-16,0 0 0,0 0 16,24 0-16,-24-1 0,25-24 15</inkml:trace>
  <inkml:trace contextRef="#ctx0" brushRef="#br0" timeOffset="9118.5595">7789 11633 0,'0'25'16,"-25"-25"-16,25 50 15,0-25-15,-25-25 16,25 24-16,0 1 0,0 0 15,25 25-15,0-50 16,-1 0-16,1 0 0,0 0 16,-25-25-16,25 0 15,0 0-15,-25 0 0,0 1 16,0-1-16,0-25 0,0 25 16,-25 1-16,0-1 15,0 25-15,0 0 16,25 25-16,0-1 15,0 1-15,0 0 0,25-25 16,25 25 0,-25-25-16,24 0 0,-24 0 15,0 0-15,0-25 0,49 0 16,-49 25-16,0-25 0,0 25 16,-1-24-16,1-1 0,-25 0 15,0 0 1,-25 25-1,1 0 1,24 25-16,-25-25 16,25 25-16,0 0 15,-25-25-15,25 24 0,0 1 16,0 25-16,0-25 16,25-1-16,-25 1 0,0 0 15,25 25-15,-25 24 0,24-24 16,-24-1-16,0-24 0,0 25 15,-24 49-15,-1-74 0,25 24 16,-25-24-16,0 0 0,25 0 16,-25 0-16,1-25 0,24 24 15,0-73 1,0 24-16,0 0 0,0 0 0,0-24 16,24 24-16,1-50 15,0 26-15,0-1 0,0 25 0,-1-24 16,51-26-16,-50 26 15,-1 24-15,1 0 0,0 0 0,0 25 16,0-24-16</inkml:trace>
  <inkml:trace contextRef="#ctx0" brushRef="#br0" timeOffset="13972.0739">4663 8706 0,'-25'0'16,"1"0"-16,-1 0 0,0 0 15,0 0 1,0 0 0,25-24 15,0-1-15,0 0-16,25 0 15,-25 0-15,25 25 0,-25-24 0,50-1 16,-26 0-16,1 25 15,0 0-15,25-25 16</inkml:trace>
  <inkml:trace contextRef="#ctx0" brushRef="#br0" timeOffset="14347.5994">4911 8632 0,'-24'0'16,"24"25"-16,-25-25 16,25 25-16,0-1 15,-25 1 1,25 0-16,0 0 0,-25 0 16,25-1-16,0 1 0,0 0 0,0 25 15,0-26-15,0 1 16,25 0-16,0 0 0,-25 0 15,49-25-15,-49 25 0,25-25 16,25 0-16,-25 0 0,-1-25 16,1 0-16,-25 0 0,0-25 15,0 1-15,0 24 0,0 0 16,0 0-16,-25 1 0,1-1 16,24 0-16,-25 25 0,0-25 15,0 25 1,0 0-16,50 0 31</inkml:trace>
  <inkml:trace contextRef="#ctx0" brushRef="#br0" timeOffset="14549.7068">5234 8458 0,'0'0'0,"25"0"32,-25 25-32,0 0 15,24-25-15,-24 50 0,0-26 16,0 1-16,0 0 0,0 0 16,-24 24-16</inkml:trace>
  <inkml:trace contextRef="#ctx0" brushRef="#br0" timeOffset="15695.4981">6176 8756 0,'-24'0'16,"24"-25"-1,-25 25-15,0 0 16,25 25 0,-25 0-1,25 0-15,-25-1 0,25 26 16,0-25-1,-24-25-15,24 25 0,0-1 16,24-24-16,1 0 16,25 0-1,-25 0-15,-25-49 0,24 49 16,1-25-16,-25 0 0,0 0 0,25 1 16,-25-1-16,0 0 15,-25 25-15,0 0 16,1 25-1,-1-25-15,25 25 16,0-1-16,25-24 16,-1 0-1,1 0-15,25 0 16,-25-24-16,-1 24 16,1-25-16,0 25 0,0 0 15,0 0-15,-25 25 16,0-1-16,0 1 15,0 0-15,0 0 16,24 0-16,-24-1 0,0-48 31,0-1-15,0 0-16,25-25 0,0 26 16,-25-1-1,0 0-15,25 0 0,0 0 16</inkml:trace>
  <inkml:trace contextRef="#ctx0" brushRef="#br0" timeOffset="16075.8364">7417 8458 0,'-25'0'15,"0"0"17,0 0-17,0 0-15,1 0 16,24-24 0,0-1-16,0 0 0,0 0 15,24 0-15,-24 1 16</inkml:trace>
  <inkml:trace contextRef="#ctx0" brushRef="#br0" timeOffset="16404.3559">7714 8409 0,'0'25'16,"0"-1"0,0 1-1,0 0-15,0 25 16,0-26-16,0 1 15,0 25-15,0-25 0,0-1 16,0 26-16,0-25 0,0 0 16,0-1-16,0 1 0,0 0 0,0 0 15</inkml:trace>
  <inkml:trace contextRef="#ctx0" brushRef="#br0" timeOffset="16627.1459">7937 8210 0,'0'0'0,"25"0"16,-25 25-16,0 0 0,25 0 15,-25 0-15,0-1 16,25 51-16,-25-50 16,0-1-16,-25 1 0</inkml:trace>
  <inkml:trace contextRef="#ctx0" brushRef="#br0" timeOffset="46033.8719">5110 13767 0,'-25'-25'31,"25"0"1,0 0-17,0 0-15,0 1 31,0-1-15,0 0 0,0 0-1,0 0 1,0 1-16,0-1 16,0 0-1,0 0 1,0 0-16,25 1 15,-25-1-15,25 25 16,-25-25-16,0 0 16,24 0-1,-24 1 1,25 24 0,-25-25-1,25 25 1,0 0-1,-25-25-15,25 25 16,-1 0-16,-24-25 16,25 25-1,0 0 1,0 0 0,0 0-1,-1 0 1,-24 25-1,25-25 1,-25 25-16,0 0 16,25-1-1,-25 1 1,0 0-16,0 0 16,25-25-16,-25 25 0,0-1 15,0 1-15,0 0 16,0 0-1,25-25 1,-25 25-16,0-1 16,0 1-16,0 0 15,0 0-15,0 0 16,0-1-16,24-24 16,-24 25-16,0 0 15,0 0 1,0 0-16,25-25 0,-25 24 15,0 1-15,25 0 16,-25 0 0,25 0-16,-25-1 15,0 1 1,25 0-16,-1 0 16,-24 0 15,25-25-31,0 0 31,0 0-15,0 0-1,-25-25 1,24 25 0,-24-25-16,25 0 15,-25 0 1,25 1-16,-25-1 15,25 25-15,-25-25 0,0 0 0,25 0 16,-25 1 0,0-1-1,25 0-15,-25 0 16,0 0-16,0 1 0,0-1 16,0 0-16,0 0 15,0 0-15,0 1 0,0-1 16,24 0-16,-24 0 15,0 0-15,0 1 16,0-1-16,0 0 16,0 0-16,0 0 15,25 1-15,-25-1 16,0 0-16,0 0 0,25 25 16,-25-25-16,25-24 15,-25 24-15,25 25 16,-25-25-16,0 0 0,24 25 0,-24-25 15,25 25 1,-25-24-16,0-1 0,25 25 16,-25-25-16,25 0 15,0 25-15,-25-25 16,24 25-16,1 0 16,-25-24-16,25 24 15,0 0 1,-25 24-1,25-24 1,-1 25-16,1 0 16,-25 0-1,25-25-15,-25 25 16,0-1-16,0 1 16,0 0-1,0 0-15,0 0 0,25-1 16,-25 1-16,0 0 15,0 0-15,0 0 16,0 0-16,0-1 0,25 1 16,-25 0-16,0 0 0,0 0 15,0-1-15,0 26 16,0-25-16,0 0 0,0-1 16,24 1-16,-24 0 0,0 0 15,0 0-15,25 24 16,-25-24-1,0 0-15,25 0 16,-25-1-16,0 1 16,25 0-16,-25 0 15,0 0-15,25-25 16,-25 24-16,24-24 16,-24 25-16,25-25 15,0 0 16,-25-25-31,25 25 16,0-24 0,-25-1-1,24 25-15,-24-25 0,25 25 16,-25-25-16,0 0 0,25 25 16,-25-24-16,25-1 15,-25 0 1,0 0-16,25 0 15,-25 1-15,0-1 0,0 0 16,0 0-16,0 0 0,0 1 16,0-1-16,0-25 15,0 25-15,0 1 16,0-1 0,0 0-16,0 0 15,0 0-15,0 1 16,24 24-1,-24-25-15,25 0 16,0 25 0,-25-25-16,25 25 15,0 0 1,0 0-16,-1 25 16,1-25-1,0 0-15,-25 25 16,25-25-16,-25 25 0,25-25 15,-25 24 1,24-24-16,-24 25 0,0 0 16,0 0-16,0 0 15,0-1-15,0 1 16,25-25-16,-25 25 16,0 0-16,0 0 0,25-1 15,-25 1-15,25 0 16,-25 0-1,25-25-15,-1 0 16,1 0 0,-25-25-1,25 25-15,-25-25 16,25 0-16,0 1 16,-25-1-16,24 25 15,1-25 1,0 0-1,-25 0-15,0 1 16,25-1-16,-25 0 16,0 0-16,0-24 15,0 24 1,0 0 0,0 0-1,25 0 1,-1 25-16,1-25 31,0 25-31,0 0 16,0 0-16,-1 0 0,1 0 15,-25 25 1,25-25 0,-25 25-16,0 0 15,25-25-15,-25 25 16,25 0-1,-25-1-15,24-24 16,-24 25-16,0 0 0,25-25 16,-25 25-1,0 0-15,0-1 0,25-24 16,-25 25-16,0 0 16,0 0-1,0 0 1,0-1-16,0 1 15,0 0-15,0 0 16,0 0-16,0-1 0,0 1 16,25-25-1,0 0 17,-25-25-1,24 1-31,-24-1 15,0 0-15,25 0 16,-25 0-16,0-24 0,0 24 16,25 0-16,-25 0 0,0 1 15,0-1-15,25-25 0,-25 25 16,25 1-16,-25-1 0,0 0 16,24-25-16,-24 25 0,25 1 0,-25-1 15,0 0-15,25-25 16,0 1-16,-25 24 0,25 25 15,-25-25-15,0 0 0,25-24 16,-1 24-16,-24 0 16,25 25-16,-25-25 0,25 25 15,0 0 1,0 0 0,-1 0-1,1 25 1,0-25-1,-25 25-15,25-25 0,-25 25 16,25 0-16,-25-1 16,0 1-1,0 25-15,0-25 16,-25-1-16,25 1 16,-25 0-16,25 0 0,0 0 15,0-1 1,0 1-16,0 0 0,0 0 15,-25 25 1,25-26-16,0 1 16,0 0-16,0 0 0,0 0 0,25-1 15,-25 1-15,0 0 16,25 25-16,-25-26 16,0 1-16,0 0 15,0 0-15,0 0 16,25-1-16,-25 1 15,24-25-15,-24 25 16,25-25-16,0 25 16,0-25-1,0 0-15,-1 0 16,1-25-16,25 0 16,-25 25-1,-1-25-15,1 1 0,0-1 16,-25 0-1,0 0 1,0 0-16,0 1 16,0-1-16,0 0 0,0 0 15,0 0 1,0 1-16</inkml:trace>
  <inkml:trace contextRef="#ctx0" brushRef="#br0" timeOffset="50007.8485">5680 9798 0,'-25'0'15,"1"-25"1,24 0 15,-25 25-31,0 0 16,0 0-1,25 25-15,-25-25 16,25 25-16,-24-25 0,24 25 16,0-1-16,-25-24 0,25 25 0,0 0 15,-25 0-15,25 0 16,25-1 0,0-24-16,-1 0 15,1 0-15,0-24 0,0-1 16,-25 0-16,25 0 0,-1 0 0,-24 1 15,50-26-15,-50 25 16,25 0-16,-25 1 0,0-1 16,0 0-16,25 0 0,-25 0 15,0 50 1,-25 0 0,25 0-16,0 0 0,0 24 15,0-24-15,0 0 0,0 0 16,0-1-16,0 26 15,0-25-15,0 0 0,0-1 16,0 1-16,25-25 0,-1 0 16,1-25-1</inkml:trace>
  <inkml:trace contextRef="#ctx0" brushRef="#br0" timeOffset="50149.6765">5928 9748 0,'-24'25'15,"24"0"-15,-25 0 16,25-1-16,0 1 16,0 0-16,25 0 15</inkml:trace>
  <inkml:trace contextRef="#ctx0" brushRef="#br0" timeOffset="50294.5138">5953 9599 0,'0'0'0,"-25"0"0,1 0 16,24 25-16,0 0 15,0 0 1,24 0-16,1-25 0,0 0 16,0 0-16</inkml:trace>
  <inkml:trace contextRef="#ctx0" brushRef="#br0" timeOffset="50529.9765">6176 9699 0,'0'0'0,"25"0"15,-25-25-15,-25 25 16,1 0 0,-1 0-1,0 25-15,0-1 0,25 1 16,-25-25-16,25 25 0,0 0 16,0 0-16,25-25 0,-25 24 15,50-24-15,-1 25 16,-49 0-16,25-25 15,-25 25-15,-25-25 16,1 0 0,-1 0-16,-25 0 0,25 0 15,1 0-15,-1 0 16</inkml:trace>
  <inkml:trace contextRef="#ctx0" brushRef="#br0" timeOffset="50760.3006">6474 9699 0,'0'0'0,"0"-25"15,-25 25 1,0 0-16,25 25 16,-24-25-16,-1 24 0,0 1 15,0-25-15,25 25 16,-25 0-16,25 0 15,0-1-15,25 1 16,0-25-16,0 0 16,0 0-16,24 0 15</inkml:trace>
  <inkml:trace contextRef="#ctx0" brushRef="#br0" timeOffset="51043.5912">6598 9699 0,'0'-25'15,"25"25"-15,-25 25 16,0-1 0,25 1-16,-25 0 0,0 0 15,0 0-15,0-1 16,0 1-16,24-25 16,-24-25 15,0 1-31,25-1 15,-25 0-15,0 0 16,25 0-16,-25 1 0,25-1 16,-25 0-1,25 25-15,-1-25 0,1 25 16,0 25 0</inkml:trace>
  <inkml:trace contextRef="#ctx0" brushRef="#br0" timeOffset="51334.507">6945 9872 0,'0'25'0,"-24"-25"15,48-25 1,-24 0 0,25 1-16,-25-1 0,25 25 15,-25-25-15,0 0 0,0 0 16,0 1-16,-50 24 15,26 0 1,24 24-16,-25 1 16,25 0-16,0 0 15,0 0-15,25 24 16,-1-49-16,1 0 0,0 25 16,0-25-16,24 0 15,-49-25-15,25 25 0,0-49 16,-25 24-16,50-25 0,-26 25 15</inkml:trace>
  <inkml:trace contextRef="#ctx0" brushRef="#br0" timeOffset="51489.6484">7218 9649 0,'-25'25'16,"75"-100"-16,-75 125 0,75-124 0,-25-1 0,-1 50 16,-24 1-16,25-1 0,-25 0 15,0 50 1,-25-25-16,25 49 0,-24 1 16,24-25-16,0 0 0,0-1 15,0 26-15,0-25 0,0 49 16,0-49-16,0 0 0,0 0 15,0-1-15,24 26 0</inkml:trace>
  <inkml:trace contextRef="#ctx0" brushRef="#br0" timeOffset="51639.5055">7218 9699 0,'50'-25'31,"-25"25"-15,-1 0-16,1 0 0,0 0 15,0-25-15</inkml:trace>
  <inkml:trace contextRef="#ctx0" brushRef="#br0" timeOffset="51921.3867">7640 9823 0,'-25'0'0,"50"0"16,-25-25-1,0 0-15,25 25 0,-1-25 16,1 0-16,-25 1 0,25-1 16,-25 0-16,25 0 0,-25 0 15,-25 25-15,0 0 16,0 0-16,1 0 0,-1 25 15,0-25-15,0 50 0,25-25 16,-25-1-16,25 1 0,50 25 16,-50-25-16,25-1 0,0-24 15,24 25-15,-24-25 0,49 0 16,-49 0-16,0 0 0,25-25 16,-26 25-16</inkml:trace>
  <inkml:trace contextRef="#ctx0" brushRef="#br0" timeOffset="53585.556">5730 14709 0,'0'0'0,"0"-25"16,0 1-16,0-1 16,0 0-1,-25 25 1,0 0-16,0 25 15,25 0-15,-24-1 16,-1 1-16,25 0 0,0 0 16,-25-25-16,25 25 0,0-1 15,0 26-15,0-25 0,0 0 16,0-1-16,25 1 16,0 0-16,-1-25 15,1 0-15,25-25 16,-25 25-16,-1-25 0,1 25 0</inkml:trace>
  <inkml:trace contextRef="#ctx0" brushRef="#br0" timeOffset="54305.9844">5928 14734 0,'0'0'0,"25"0"0,-25-25 0,-25 25 32,25 25-32,-24-25 15,24 25-15,0 0 0,0-1 16,0 1-16,0 0 15,0 0-15,24-25 16,1 0-16,0 0 0,-25-25 16,0 0-16,0 0 15,0 1-15,-25-1 16,25 0 0,-25 25-16,50 0 46,25 0-30,-25 0-16,-1 0 0,1 0 16,0 0-16,0-25 15,0 0-15,-25 1 16,0 48 0,0 26-1,0-25-15,0 0 16,0-1-1,24-24 1,1 0-16,0-24 16,0-1-16,0 0 15,-25 0-15,24 25 16,-24-25-16,0 50 31,0 0-31,0 0 0,0 24 16,25-49-16,-25 25 15,25-25-15,0 0 16,-25 25-16,25-25 0,-1-25 16,1 0-1,0-24-15,-25 24 0,25 0 16,-25 0-16,0 1 0,25-1 16,-1 0-16,-24 0 0,0 0 15,25 1-15,-25-1 16,0 50-1,0-1-15,-25 1 16,25 0-16,0 25 16,0-1-16,0-24 0,0 0 15,0 0-15,0-1 16,0 1-16,0 0 0,0 0 16</inkml:trace>
  <inkml:trace contextRef="#ctx0" brushRef="#br0" timeOffset="54562.2005">6474 14709 0,'0'0'0,"-25"0"0,25-25 16,25 25-1,25 0 1,-26 0 0,51-24-16,-50 24 0,-1 0 15,1 0-15,0-25 0,0 25 16,0 0-16,-25-25 15,0 50 17,0 0-32,0-1 15,0 1-15,0 0 16,0 0-16</inkml:trace>
  <inkml:trace contextRef="#ctx0" brushRef="#br0" timeOffset="54690.0879">6747 14560 0,'0'-24'15,"25"24"17,-1 0-32,1 0 15,0 0-15</inkml:trace>
  <inkml:trace contextRef="#ctx0" brushRef="#br0" timeOffset="54990.0638">7020 14635 0,'0'0'15,"0"25"-15,0-1 16,0 1 0,0 0-16,0 0 15,0 0 1,0-50-1,0 0 1,25 0-16,-25 0 16,0 1-16,24-1 0,-24 0 0,25 0 15,0 0 1,0 25 0,-25 25-16,0 25 15,0-25-15,0-1 0,0 1 16,0 0-16,0 0 15,0 0-15,25-25 16</inkml:trace>
  <inkml:trace contextRef="#ctx0" brushRef="#br0" timeOffset="55289.9447">7317 14585 0,'-24'0'15,"24"25"-15,0 0 16,0 0 0,0-1-16,0 1 0,0 0 15,0 0 1,24-25-16,-24 25 0,25-25 16,0 0-16,0 0 15,0-25-15,-25 0 16,0 0-16,24 0 0,-24 1 0,0-1 15,0 0-15,-24 25 0,24-25 16,-25 25-16,25-25 0,-50 25 16,25 0-16,1 0 15,24 25 1,0 0-16</inkml:trace>
  <inkml:trace contextRef="#ctx0" brushRef="#br0" timeOffset="55985.7172">7640 14585 0,'-25'0'16,"25"25"-1,0 0 1,0 0-16,25-1 15,-25 1 1,25-25-16,-25 25 16,24-25-16,1 0 15,0-25-15,0-24 16,0 24-16,-25 0 16,0 0-16,24 25 0,-24-25 15,0 50 16,-24-25-31,24 25 16,0 0-16,0 24 0,0-24 16,24 0-1,1-25-15,0 0 16,0 0-16,0-25 0,24 0 16,-24 1-16,-25-1 15,25 25-15,-25-25 0,25 25 0,-25-25 16,25 25-16,-25 25 47,24-25-16,1 0-31,-25-25 16,25 0-1,-25 1-15,0-1 16,-25 25-1,25 25 1,0-1-16,-25 26 0,25-25 16,0 0-16,0-1 15,25 1-15,0 25 0,0-25 16,-25-1-16,25 1 0,-25 0 16,24 0-16,-24 0 15,-24-25-15,-1 0 16,0 0-16,0-25 15,0 25 1,25-25-16</inkml:trace>
  <inkml:trace contextRef="#ctx0" brushRef="#br0" timeOffset="56125.9825">8483 14709 0,'25'0'0,"0"0"63</inkml:trace>
  <inkml:trace contextRef="#ctx0" brushRef="#br0" timeOffset="65662.9025">11435 4490 0,'0'0'0,"-25"0"16,25-25-16,0 0 16,0 50 77,-25-25-77,25 25-16,0-1 16,0 1-16,0 0 0,-24 0 15,24 0-15,0 24 16,0-24-16,0 0 0,-25 0 15,25-1-15,0 1 16,0 0-16,0 0 16,0-50-1,0-25 1,0 26-16,25-1 16,-25 0-16,24 0 15,-24 0-15,25-24 0,0 24 0,-25 0 16,25 0-16,0 1 15,-25-1-15,24 25 16,-24-25-16,0 50 31,25 24-15,-25-24-16,0 0 0,0 0 16,0 0-16,25 24 0,-25-24 0,0 0 15,0 0-15,25-1 16,-25 1-1,25-25-15,-1-25 16,-24-24-16,25 49 16,-25-25-16,25-25 0,25 1 15,-26 24-15,-24 0 0,25 0 16,0 1-16,-25-1 0,25 0 16,0 25-16,-25-25 0,0 50 31,0 0-31,0 0 15,0 24-15,0-24 0,0 0 16,0 0-16,0-1 0,0 1 16,0 0-16,0 0 0,0 0 15,0-1-15,24-24 16,1 0 0</inkml:trace>
  <inkml:trace contextRef="#ctx0" brushRef="#br0" timeOffset="65943.2387">12105 4539 0,'0'25'15,"0"0"1,0 0 0,0 24-16,0-24 15,0 0-15,0 0 16,24-25-16,1 0 0,0-25 31,0 0-31,-25 0 0,0 0 16,0 1-16,0-1 15,0 0-15,-25 25 0,25-25 0,-50 25 16,26 25 0,24 0-1,24-25-15</inkml:trace>
  <inkml:trace contextRef="#ctx0" brushRef="#br0" timeOffset="66867.7999">12477 4663 0,'0'0'0,"0"-25"16,25 25-16,-25-24 0,24-1 31,-73 25-15,-1 0-1,25 0 1,-24 25-16,24 24 16,25-24-1,-25 0-15,25 0 0,0-1 16,25-24 0,0 25-16,0-25 15,-1 0-15,1-49 16,0 24-16,0 0 0,0 0 15,-1 0-15,1-24 0,-25 24 16,25 0-16,-25 0 0,25 1 16,-25-1-16,0 0 0,25 25 15,-25-25-15,0 50 32,-25 0-32,25 0 15,0 24-15,-25-24 0,25 0 16,0 0-16,0-1 0,0 26 15,0-25 1,25-25-16,0 0 16,-1 0-16,1-25 0,-25 0 15,25 0-15,0 1 16,0-1-16,-1 0 16,1 0-1,-25 50 1,-25 0-1,25 0-15,0-1 16,0 1-16,0 0 16,25-25-1,0 0 1,0 0-16,0-25 16,-1 25-16,-24-25 0,25 25 0,-25-24 15,25 24-15,-25-25 0,0 50 31,0-1-15,0 1-16,0 0 16,0 0-16,25-25 15,24 0 1,-24 0-16,0-25 16,0 0-16,-25 0 15,25-24-15,-1 24 0,1 0 16,-25 0-16,25 1 0,0-26 15,-25 25-15,25 0 0,-25 1 0,0-1 16,25 25 0,-25 49 15,-25-24-31,25 0 16,0 25-16,0-1 0,-25-24 15,25 0-15,0 0 0,0 24 16,0 1-16,0-25 0,0-1 15,0 1-15,25 0 0,0 0 16,-1 0-16,1-25 16</inkml:trace>
  <inkml:trace contextRef="#ctx0" brushRef="#br0" timeOffset="67199.4162">13643 4663 0,'0'0'0,"24"-49"15,-24 24 1,0 0-16,0 0 16,-24 25-16,-1 0 15,0 0-15,0 25 16,0-25-16,1 0 16,24 25-16,0 0 0,0-1 15,0 1 1,24-25-16,1 0 15,0 0-15,0 0 16,0 0 0,-25-25-16,0 50 15,0 0-15,0 0 16,0 0 0,0-1-16,24-24 15,1 0-15,0 0 16,0-24-16</inkml:trace>
  <inkml:trace contextRef="#ctx0" brushRef="#br0" timeOffset="67383.0559">14039 4390 0,'25'-24'15,"-50"48"-15,50-73 0,0 49 0,-25-25 16,0 50 0,-25 24-1,25-24-15,-25 0 16,25 0-16,0 0 0,0 24 15,0 1-15,0-25 0,0-1 16,0 26-16,0-25 0,25 24 16,-25-24-16,25-25 15</inkml:trace>
  <inkml:trace contextRef="#ctx0" brushRef="#br0" timeOffset="67671.7124">13965 4539 0,'0'0'0,"-25"0"0,50 0 32,0 0-17,24 0-15,-24 0 0,0 0 0,25 0 16,-26 0-16,1 0 0,25 0 16,-25 0-16,-1 25 15,1-25 1,-25 25-16,0 0 15,0-1-15,-25-24 16,25 25-16,0 0 0,0 0 16,0 0-1,-24-25 1,24-25-16,0-25 16</inkml:trace>
  <inkml:trace contextRef="#ctx0" brushRef="#br0" timeOffset="68211.6989">14263 4390 0,'0'-24'16,"0"-1"-16,-25 25 0,25-25 16,25 25 15,-25 25-31,24-25 16,26 25-16,-50-1 0,25-24 15,0 25-15,0-25 16,-25 25-16,49 0 0,-24 0 15,0-25-15,-25 24 0,25-24 0,-1 25 16,-24 0-16,0 0 16,0 0-1,0-1-15,0 1 16,0 0-16,25-25 16,0 0-1,25-25-15,-26 25 0,-24-25 16,25 25-16,0-24 0,-25-1 15,25 0-15,-25 0 16,0 0-16,0 1 0,-25-1 16,0 25-16,0 0 0,1 0 15,-1 0-15,25 25 32,25-25-32,-1 0 15,1 0-15,0 0 0,0 0 16,0 0-16,-1 0 0,26 0 15,-25 0-15,0 0 16,-1 24-16,1 1 16,-25 0-1,0 0-15,25 0 16,-25-1-16,25 1 0,0-25 16,24 25-16,-24-25 0,0 0 15,24 0-15,-24 0 0,25 0 16,-50-25-16,25 25 15</inkml:trace>
  <inkml:trace contextRef="#ctx0" brushRef="#br0" timeOffset="68804.8231">12129 5135 0,'-24'0'16,"48"0"-1,1 0 1,0 0-16,0 0 16,49 24-16,-49-24 15,25 0-15,24 0 0,-24 0 16,99 0-16,-75 0 0,25 0 16,-24 0-16,24 0 0,0 25 15,124-25-15,-99 25 0,-24-25 16,24 25-16,-25-25 0,124 0 15,-149 0-15,26 0 0,-26 0 16,0 0-16,1 0 0,49 0 16,-74 0-16,-1-25 0,-24 25 0,0-25 15,24 0-15,-49 1 16,-24 24 0,-26 0-16,25-25 15</inkml:trace>
  <inkml:trace contextRef="#ctx0" brushRef="#br0" timeOffset="77478.6881">17363 4812 0,'0'-25'16,"25"25"-1,-25-25-15,25 25 16,0-24-16,-1 24 0,-24-25 15,25 25-15,0 0 0,-25-25 16,0 0 0,0 0-1,0 1 1,-25 24-16,0 0 16,1 0-16,-1 0 15,-25 0-15,25 0 0,1 0 16,-1 24-16,0-24 0,0 25 15,-24 0-15,24 0 0,0-25 16,25 25-16,-25-25 0,25 24 0,-25 1 16,25 0-16,0 0 0,0 0 15,50 24-15,-25-49 16,0 25-16,-1-25 0,1 25 16,25-25-16,-1 25 0,-24-25 15,0 25-15,0-25 0,0 24 16,24 1-16,-24-25 0,-25 25 15,25-25-15,0 25 0,0 0 16,-25-1-16,24-24 16,-24 25-16,0 0 15,-24 0-15,-1-25 16,0 25-16,-25-25 16,25 0-16,1 0 0,24 24 15,-25-24-15,0 0 0,0 0 0,25-24 31,0-1-31</inkml:trace>
  <inkml:trace contextRef="#ctx0" brushRef="#br0" timeOffset="77682.3528">17810 5060 0,'25'0'16,"-25"25"15,0 0-15,0 0-16,0-1 0,0 1 15,0 0 1,24-25 0,-24-25-1</inkml:trace>
  <inkml:trace contextRef="#ctx0" brushRef="#br0" timeOffset="77799.1756">17959 4887 0,'0'0'0,"-25"0"15,50 24 17</inkml:trace>
  <inkml:trace contextRef="#ctx0" brushRef="#br0" timeOffset="78338.9682">18405 5035 0,'0'0'0,"-25"-24"15,25-1 16,-25 25-31,1-25 16,-1 25 0,0 0-16,0 0 0,0 0 15,1 0-15,-1 0 0,0 25 16,25 0 0,0-1-16,0 1 15,0 0-15,25-25 16,-25 25-16,25-25 15,-1 0-15,1 0 16,0 0-16,0-25 16,0 25-16,-1 0 15,1 0 1,-25 25 0,25 0-16,-25-1 15,25 1-15,-25 0 16,0 25-16,25-26 0,-25 1 0,0 0 15,0 25-15,0-26 0,0 26 16,0-25-16,0 0 0,-25-1 16,25 1-16,-25 0 15,0-25 1,-24 0-16,49-25 16,-25 25-16,25-25 0,-25 25 0,25-24 15,-25-1-15,25 0 16,0 0-16,0-24 0,25 24 15,25-25-15</inkml:trace>
  <inkml:trace contextRef="#ctx0" brushRef="#br0" timeOffset="79030.502">18728 4986 0,'0'25'46,"24"-1"-30,-24 26-16,0-25 16,0 0-1,25-1-15,0-48 32,0-1-17,0 0-15,-25 0 16,24 0-16,-24 1 0,25 24 15,-25-25-15,25 25 16,-25 25 15,25-1-15,-25 1-16,0 0 0,25-25 16,-25 25-16,24-25 15,1 25-15,0-25 0,0 0 0,0 0 16,-1 0-16,26 0 15,-25 0-15,0 0 0,-1-25 16,1 25-16,25 0 0,-25-25 16,-1 0-16,1 25 0,0-25 15,0 1-15,-25-1 16,0 0-16,-25 25 16,0-25-16,0 25 15,1 0-15,-1 0 0,0 0 16,0 0-16,25 25 15,-25-25-15,25 25 16,0 0-16,0-1 16,0 1-16,25-25 31,0 0-31,-25 25 16,25-25-16,0 0 15,-25 25 1,24-25-16,-24 25 0,25-25 15,-25 24-15,25-24 16,-25 25-16,25-25 16,-25 25-16,25-25 15,-25-50-15,24 26 16,1-1-16</inkml:trace>
  <inkml:trace contextRef="#ctx0" brushRef="#br0" timeOffset="79296.5084">19844 4614 0,'0'-25'16,"0"50"-16,0-75 0,0 75 31,0 24-15,-25-24-16,25 0 15,0 0-15,0 0 0,0 24 16,0-24-16,0 0 0,0 0 15,-25 0-15,25 49 0,0-49 16,0 0-16,0 24 0,0-24 16,0 0-16,25 24 0,25-24 15,-26 0-15,1-25 0,0 25 0,49-25 16,-24 0-16,-25 0 0,24 0 16</inkml:trace>
  <inkml:trace contextRef="#ctx0" brushRef="#br0" timeOffset="84560.8778">17239 6474 0,'0'0'0,"-25"0"16,25-25-16,-24 25 16,24 25 15,-25-25-16,25 25-15,0 24 0,-25-24 16,25 0-16,0 25 16,-25-26-16,0 26 0,25 0 0,-24-26 15,24 1-15,0 25 0,-25-25 16,25 49-16,-25-49 0,25 0 16,0 0-16,0-1 15,0-48 1,0-26-1,0 0-15,0 26 0,0-26 16,0 0-16,25 25 0,0-74 16,-1 50-16,-24 24 0,25-25 15,-25 25-15,25-49 0,0 74 16,-25-25-16,0 0 0,25 25 0,-1 25 16,-24 0-1,25 0-15,-25 24 16,25 1-16,-25 0 15,0-1-15,0-24 0,25 25 0,-25 24 16,0-24-16,0-25 0,0 24 16,0-24-16,0 0 0,0 24 15,0-24-15,0 0 0,-25-25 16,-25 0 0,50-25-16,-24 0 0,-1 1 15</inkml:trace>
  <inkml:trace contextRef="#ctx0" brushRef="#br0" timeOffset="84967.089">17090 6896 0,'0'-25'0,"0"0"16,25 0 0,0 25-16,-25-25 15,25 25-15,0 0 0,-1 0 0,1-24 16,25 24-16,-25 0 0,-1 0 16,1-25-16,0 25 0,0 0 15,0 0-15,-1-25 16,-24 50 15,0 0-15,0-1-16,0 1 15,0 0-15,0 0 0,0 0 16,-24 0-16,24-1 0,0 1 16,24-25-1,-24-25-15,25 1 16,0-26-16,-25 25 0,25 0 0,-25 0 15,25 1-15,0-1 16,-25 0-16,24 25 0,-24-25 16,25 25-1,-25 25-15,0 0 0,0 0 16,25-1-16,-25 26 0,25-25 16,-25 0-1,25 24-15,-1-49 16,-24 25-16,25-25 15,0 0-15</inkml:trace>
  <inkml:trace contextRef="#ctx0" brushRef="#br0" timeOffset="85346.5293">18033 6722 0,'0'0'0,"0"-25"15,-25 25-15,0 0 0,1 0 16,-1 0-16,0 0 15,0 0-15,25 25 0,-25 0 16,1 0-16,24-1 0,-25 1 16,25 0-1,0 0-15,0 0 0,25-25 16,-1 0-16,1 0 16,0-25-16,0 25 0,-25-25 15,25 25-15,-25-25 0,24 25 16,-24-25-16,-24 50 47,24 0-32,24-25 1,1 25-16,0-25 16,-25 25-1,25-25-15,-25-25 31,25 25-31</inkml:trace>
  <inkml:trace contextRef="#ctx0" brushRef="#br0" timeOffset="85656.8873">18281 6573 0,'0'0'0,"0"-25"16,25 1-16,-25-1 0,25 0 15,-25-25 1,0 75 0,-25 25-1,25-25-15,0-1 0,-25 1 16,25 0-16,0 49 0,0-49 15,0 25-15,0-25 0,0-1 16,0 1-16,0 25 0,0-25 16,0 0-16,25-25 15,-25-25 1</inkml:trace>
  <inkml:trace contextRef="#ctx0" brushRef="#br0" timeOffset="86262.4976">18554 6697 0,'-25'0'16,"0"0"-1,25 25-15,-25 0 16,25 0-16,0-1 16,0 1-16,25 0 15,0 0-15,0-25 0,0 0 16,0 0-16,-1 0 15,1-25-15,0 0 0,-25 0 16,0 1-16,0-1 16,0 0-16,-25 0 0,0 25 15,1-25-15,-1 25 16,0 0-16,25 25 0,0 0 16,0 0-16,25-25 15,0 0-15,-1 0 0,1 0 16,25 0-16,-1 0 0,1 0 15,0 0-15,-26 0 0,26 0 16,0-25-16,-26 0 0,1 25 16,0-25-1,-25 1-15,-25 24 16,-24 0 0,24 0-16,0 24 0,0-24 0,0 25 15,1-25-15,24 25 16,24 0-1,1-25 1,0 25-16,-25-1 16,25 26-16,0-25 0,-25 25 15,0-1-15,24 1 16,1 74-16,-25-50 0,25-24 16,-25-1-16,25 26 0,-25-26 15,0 51-15,0-76 0,0 1 0,0 0 16,0 0-16,-25-25 0,0 0 15,0-25-15,25 0 16,-24 0-16,-1-49 16,25 49-16,0 0 0,0-24 0,0 24 15,0-25-15</inkml:trace>
  <inkml:trace contextRef="#ctx0" brushRef="#br0" timeOffset="87263.4879">16942 10517 0,'0'0'0,"-25"0"0,25-25 15,0 75 17,0-25-32,0 0 15,0-1-15,0 26 0,0-25 0,0 24 16,0 26-16,-25-26 15,25-24-15,0 25 0,0-1 16,0-24-16,0 50 0,0-51 16,0 1-16,0 0 15,0-50 1,0 0-16,0 1 0,0-26 16,0 0-16,0 1 0,0 24 15,0-25-15,25-49 0,0 50 16,-25-1-16,24 0 0,-24 1 15,25-1-15,0 1 0,0 24 16,0 0-16,-25 0 0,24 25 0,1 0 16,0 25-16,0 0 0,0 0 15,-25-1-15,0 26 16,24 24-16,-24-24 0,0 0 16,0-1-16,0 1 0,0-25 0,-24 74 15,-1-74-15,0-1 0,0 26 16,0-25-16,1 0 15,-1-25-15,0 0 0,0-25 16,25 0 0,0 0-16,0 0 0,25 1 15,-25-1-15</inkml:trace>
  <inkml:trace contextRef="#ctx0" brushRef="#br0" timeOffset="87422.6843">17388 10691 0,'25'0'0,"-50"0"0,50 25 15,-25 24-15,0 1 16,0-25-16,0-1 0,0 1 16,0 0-16,0 25 0,0-1 15,0-24-15,0 0 16,25-25-16,-25-50 16,0 25-16</inkml:trace>
  <inkml:trace contextRef="#ctx0" brushRef="#br0" timeOffset="87527.3745">17462 10592 0,'0'0'0,"-24"0"16,24-25-16,-25 25 16,25-25-16,0 50 15,0 0-15,25-1 16</inkml:trace>
  <inkml:trace contextRef="#ctx0" brushRef="#br0" timeOffset="88091.1406">17884 10716 0,'25'-25'0,"-25"0"0,0 0 16,0 0-1,0 1-15,-25 24 16,0 0-16,1 0 16,-26 0-16,25 24 0,0-24 0,1 25 15,-1 0-15,0-25 0,-25 50 16,26-26-16,24 1 15,0 0-15,24 0 16,26-25-16,-25 0 16,24 0-16,-24 0 15,0 0-15,0 0 16,0 25-16,-25 24 16,0-24-16,0 0 15,24 0-15,-24 74 0,0-74 16,0 24-16,0 1 0,-49 0 0,49 24 15,0-49-15,-25 24 0,0-24 16,25 0-16,-25 0 16,1-25-16,24-25 15,0 0-15,0-24 0,0 24 16,24-25-16,1 25 0,0-24 16,0-1-16,49-49 0,-49 49 0,25 1 15,-1-1-15,-24 0 0,49-24 16,-49 49-16,0 0 0,0 1 15,-25-1-15,25 25 16,-25-25-16,24 25 0,-24 25 16,0 0-16,0 24 15,-24-24-15,24 0 0,0 0 16,0-1-16,0 26 0,0-25 16,0 0-16,24-25 15,-24-25 1,0 0-16,0 0 0,0 0 0,0-24 15</inkml:trace>
  <inkml:trace contextRef="#ctx0" brushRef="#br0" timeOffset="88462.8628">18182 10468 0,'0'0'0,"-25"-25"0,0 25 16,50 0 15,0 0-15,0 0-16,24 0 0,-24-25 15,0 25-15,0-25 0,-1 0 16,1 1-16,25-26 0,-25 25 0,-1 0 16,-24 1-16,25 24 0,0-50 15,-25 25-15,0 0 32,0 50-17,0 25-15,-25-1 16,25-24-16,0 25 0,0-1 15,0-24-15,-25 74 0,25-74 16,0 25-16,0-1 0,0 1 16,0 24-16,0-24 0,0-25 15,0 24-15,0-24 0,0 25 16,0-1-16,-24-24 0,24 0 0,0 0 16,0 0-16,0-1 0,0-48 31,0-1-16</inkml:trace>
  <inkml:trace contextRef="#ctx0" brushRef="#br0" timeOffset="88871.357">18380 10790 0,'0'0'0,"-25"0"16,25-25-16,0 0 16,25 25-1,0 0-15,25 0 16,-26 0-16,1 0 0,25 0 0,49 0 15,-49 25-15,-25-25 0,24 0 16,1 0-16,24-25 0,-49 25 16,0 0-16,0-24 15,-50 24 1,-25 0-16,25 0 0,1 0 16,-26 24-16,25 1 15,0 0-15,1 0 16,-1 24-16,25-24 15,0 0-15,25 0 16,-1-25-16,1 0 16,0 0-16,25-25 0,-26 0 15,1 0-15,0 25 16,-25 25 15,0 25-31,0-25 16,0-1-16,0 1 15,25-50 1,0-24 0,-1 24-16</inkml:trace>
  <inkml:trace contextRef="#ctx0" brushRef="#br0" timeOffset="89043.5539">19273 10294 0,'0'0'0,"0"-25"16,-25 50-1,25 0-15,-24 0 0,24 24 16,0 26-16,-25-26 0,25 1 16,0 24-16,0-24 0,0 49 15,0-49-15,0-1 0,25 1 16,-25-1-16,24-24 0,26 50 16,-25-51-16</inkml:trace>
  <inkml:trace contextRef="#ctx0" brushRef="#br0" timeOffset="101370.8094">20265 6300 0,'0'0'0,"0"-24"16,-24 24-16,-1 0 16,25 24-1,0 1 1,0 0-16,0 0 16,0 0-1,0-1-15,0 1 0,25 0 16,-25 0-16,0 0 0,0 24 15,0 1-15,0-25 0,0 24 0,0-24 16,0 25-16,0 24 16,0-24-16,0-1 0,0 1 0,0 0 15,0 74-15,0-75 16,0 26-16,0-26 0,-25 1 0,25-1 16,0 75-16,-25-74 0,25 0 0,0-1 15,0 1-15,0 24 16,0-49-16,0 0 0,0 0 15,0-1-15,0-48 16,0-1 0</inkml:trace>
  <inkml:trace contextRef="#ctx0" brushRef="#br0" timeOffset="101743.5464">20216 7144 0,'0'-25'16,"25"25"-1,-1 0-15,1 0 16,0 0-16,0 0 15,0 0-15,24 0 16,26 0-16,-26 0 0,26 0 16,-26 0-16,26 0 0,24 0 0,99 0 15,-98 0-15,24 0 16,-25 0-16,25 0 0,99 0 16,-124 0-16,25 0 0,-24 0 15,-1 0-15,74 0 0,-98 0 0,-1 0 16,1 0-16,-51 0 0,26 0 15,0 0-15,-26 0 0,-24-25 16</inkml:trace>
  <inkml:trace contextRef="#ctx0" brushRef="#br0" timeOffset="103343.2139">20265 7119 0,'25'0'47,"-25"-25"-47,0 0 15,0 1 1,25-1-16,-25 0 0,0 0 16,0 0-16,0 1 0,25-26 15,0 25-15,-25 0 0,24 0 16,-24 1-16,25-1 15,0 0-15,-25 0 0,25 25 0,-25-25 16,25 25-16,24-24 0,-24-1 16,0 25-16,0-25 0,-1 25 15,26-25-15,-25 25 0,0 0 16,0 0-16,-1 0 0,1 0 16,0 0-16,0 0 15,-25 25-15,25-25 0,-1 25 16,1 0-16,0-1 15,0 1 1,-25 0-16,25-25 0,-25 25 0,24-25 16,-24 25-16,25 24 0,-25-24 15,25 0-15,-25 0 0,25 0 16,0 24-16,-1-24 0,-24 0 16,25 0-16,-25 24 0,25-24 15,0 25-15,0-26 0,-25 1 0,0 0 16,24 0-16,-24 24 15,0-24-15,25-25 0,-25 25 0,0 0 16,25-25-16,0 25 16,0-1-16,-1 1 15,1-25-15,0 25 0,0 0 0,0-25 16,-1 25 0,1-25-16,0 0 15,0 0-15,24 0 16,-24-25-16,0 25 15,0 0-15,0 0 0,0-50 16,-1 25-16,1 1 0,0-1 0,0 0 16,0-25-16,-1 26 0,-24-1 15,0-25-15,25 25 16,-25 1-16,25-51 0,-25 26 16,0 24-16,0-25 0,0 25 0,0-49 15,25 49-15,-25 0 0,0 0 16,25-24-16,-25 24 0,24-25 15,-24 26-15,25-1 0,-25 0 16,25-25-16,0 50 16,-25-24-16,25 24 0,-25-25 15,24 0-15,1 25 16,-25-25-16,25 25 0,0-25 16,0 25-16,-1 0 15,1 0-15,0 25 16,0 0-16,0 0 15,-1 24-15,1-24 16,-25 0-16,25 0 0,-25 0 16,25-25-16,0 49 0,-25-24 15,24 0-15,-24 0 0,0-1 16,25 26-16,-25-25 0,25 0 16,-25 0-16,0-1 0,0 1 15,0 25-15,0-25 0,25 24 0,-25-24 16,0 0-16,0 24 15,0-24-15,0 0 0,0 0 0,25 0 16,-25-1-16,0 26 16,0-25-16,24-25 0,-24 25 0,25-1 15,0 1-15,0 0 0,0-25 16,0 25 0,24-25-16,-24 0 15,0 0-15,0-25 0,24 0 16,-24 0-16,0 1 0,0 24 15,-1-25-15,1 0 0,0-49 0,0 49 16,-25 0-16,25-25 0,-1 26 16,1-51-16,-25 26 15,25 24-15,-25-25 0,25 25 16,-25-24-16,25-26 0,-25 50 0,24 1 16,-24-1-16,0 0 0,25-25 15,-25 26-15,0-1 0,25 0 16,0 0-16,0 0 15,-1 1-15,1 24 16,25 0-16,-25 0 16,-1 0-16,1 0 0,0 0 15,0 24-15,0 1 0,-1 0 16,1-25 0,0 50-16,-25-26 0,25 1 15,0-25-15,-1 25 0,1 0 16,0 24-16,0-24 0,0 0 0,0 0 15,-1-25-15</inkml:trace>
  <inkml:trace contextRef="#ctx0" brushRef="#br0" timeOffset="104299.2745">20687 10368 0,'0'0'16,"0"-24"-16,0-1 0,0 0 15,25 0 1,-25 50 15,0 0-31,0 0 0,0-1 16,0 1-16,0 50 0,0-51 16,0 26-16,0 0 0,0-1 15,0 50-15,0-49 0,0 24 16,0-24-16,25 24 0,-25-24 15,25 99-15,-25-75 0,0-24 16,0 24-16,0 1 0,24 74 0,-24-100 16,0 26-16,0-26 0,0 1 15,0-1-15,0 26 0,0-50 16,0-1-16,0 1 16</inkml:trace>
  <inkml:trace contextRef="#ctx0" brushRef="#br0" timeOffset="104693.2521">20861 11311 0,'0'0'0,"0"-25"15,-25 25 1,50 0 15,24 0-15,1 0-16,-25 0 0,24 0 16,1 25-16,0-25 0,98 0 15,-73 25-15,-1-25 0,25 25 0,1-25 16,-1 0-16,124 24 0,-99-24 15,0 25-15,0-25 0,0 0 16,124 25-16,-124 0 0,-24-25 16,24 0-16,-25 25 0,0-25 15,75 0-15,-100 24 0,-24-24 16,-1 0-16,-24 0 0,25-24 16,-50-1-1,-50 25-15,25-25 0</inkml:trace>
  <inkml:trace contextRef="#ctx0" brushRef="#br0" timeOffset="106779.3928">20861 10716 0,'0'0'0,"-25"0"0,0 0 16,0 0-16,50 0 62,0 0-46,25 0-16,-26 0 15,26 0-15,-25 0 0,24 0 16,75 0-16,-74 24 0,24-24 16,-24 0-16,24 0 0,75 25 15,-99-25-15,24 25 0,-24-25 16,24 0-16,-24 0 0,24 0 0,-24 25 15,-25-25-15,0 0 16,-1 0-16,-24 25 63,0-1-63,0 1 15,0 0 1,0 0-16,0 0 0,0-1 15,0 1-15,0 50 0,0-51 16,0 26-16,0-25 0,0 25 16,0-1-16,-24 50 0,24-49 0,0 0 15,0-1-15,0 1 0,24 49 16,-24-49-16,25-1 0,-25 1 16,0-1-16,0 1 0,0 49 15,0-74-15,0 25 0,0-26 16,0 1-16,0 25 0,0-25 15,25-50 32,0 0-47,0 0 16,-1 0 0,1 25-1,0 0 1,0 0-16,0 25 15,-1-25-15,51 25 0,-50-25 16,24 0-16,1 0 0,-1 0 16,26 25-16,-26-25 0,1 0 0,-25 0 15,25 0-15,-26 0 16,26 0-16,-25 0 0,0 0 16,-1-25-1,-24 0 1,0 0-16,0 1 15,0-1-15,0 0 16,0 0-16,0 0 0,0 1 16,0-1-16,0 0 0,0 0 15,0-74-15,0 74 0,0-24 16,0-1-16,0 0 0,0-49 16,0 50-16,0-1 0,0 25 15,0-24-15,0-1 0,0-49 16,0 49-16,0 25 0,0-24 15,0 24-15,0-50 0,0 51 16,0-1-16,0 0 0,0 0 16,0 50 62,25-25-78,0 0 15,0 25 1,24-25-16,-24 0 16,0 25-16,0-25 0,24 0 15,51 24-15,-51-24 0,1 25 0,24-25 16,-24 0-16,24 25 0,50-25 16,-74 25-16,24-25 0,1 25 15,-26-25-15,51 0 0,-76 0 16,26 0-16,-25 0 15,0 0-15,-1 0 0,1 0 16,-50 0 47,1 0-63,24 24 15,-25 1-15,0 0 16,25 0-16,-25 25 0,25-26 15,-25 1-15,25 25 0,-24-1 16,24 26-16,0-26 0,-25 1 16,25 0-16,0-1 0,0 1 15,0 49-15,0-49 0,0-1 0,0 1 16,0-1-16,0 1 0,0-25 16,0 0-16,0-1 15,0 1 1,0-50-1,25 1-15,-1-1 16,1 25 0,0-25-16,0 25 15,0 0-15,-1-25 16,1 25-16,0 0 0,25 0 16,-26 25-16,26-25 0,24 25 15,-24 0-15,0-1 0,-1-24 0,1 25 16,49 0-16,-74-25 0,24 25 15,1-25-15,-25 0 16,25 0-16,-1 0 0,-24 0 16,0 0-16,0 0 15,-25-25-15,24 25 16,-24-25-16,0 0 16,0 1-16,0-1 15,0 0-15,0-25 16,0 26-16,0-26 15,25-24-15,-25 49 0,0-25 0,0-24 16,0 24-16,25 25 16,-25-24-16,25-1 0,0 1 0,-25-1 15,24 25-15,26-74 16,-25 0-16,-25 74 16,0-50-16,0 26 0,0 24 15,-25 25-15,25-25 16,50 25 31,-26 0-32,1 0-15,0 0 0</inkml:trace>
  <inkml:trace contextRef="#ctx0" brushRef="#br0" timeOffset="107384.8027">23688 11559 0,'0'0'0,"25"0"62,0 0-46,0 0-16,0 0 15,-1 0-15,1 0 0,0 25 16,50-25-16,-26 0 0,1 25 16,-1-25-16,1 24 0,0-24 0,98 25 15,-73 0-15,24-25 0,-25 25 16,26-25-16,73 49 16,-73-49-16,-26 25 0,0 0 0,1-25 15,-1 25-15,25-25 0,-49 0 16,0 25-16,-26-25 0,26 0 15,0 0-15,-26 0 16,1 0 0,-25-25-16,-25 25 15</inkml:trace>
  <inkml:trace contextRef="#ctx0" brushRef="#br0" timeOffset="131179.9983">9351 7689 0,'0'0'0,"0"25"15,25-25 79,0 0-78,0-25-1,0 1-15,-1 24 16,1-25-16,0 0 16,0 0-16,0 25 15,24-25-15,-49 1 16,25 24-16,0-25 0,24 0 15,-24 25-15,-25-25 0,25 25 16,0 0-16,0 0 0,-1-25 16,1 25-16,0-24 15,0 24 1,0-25-16,-1 25 0,1-25 0,0 25 16,0 0-16,25-25 0,-26 0 15,1 25-15,0 0 0,0-24 16,24-1-16,-24 25 15,0-25-15,0 25 0,0-25 16,-1 25-16,26-25 0,-25 1 16,0 24-16,-1 0 0,26-25 0,0 0 15,-26 25-15,1 0 0,0-25 16,0 25-16,0 0 16,-1-25-16,1 25 0,0-24 0,0 24 15,0-25-15,24 25 0,1-25 16,-25 25-16,24-25 0,-24 25 15,0-25-15,49 25 0,-49-24 16,25 24-16,-25 0 0,-1-25 16,1 25-16,25-25 0,-25 25 15,-1 0-15,1-25 0,0 25 16,0 0-16,49-25 0,-49 25 0,0 0 16,24-25-16,-24 25 0,50-24 15,-51 24-15,1 0 16,25 0-16,-25-25 0,-1 25 0,26 0 15,0-25-15,-26 25 16,1 0-16,25-25 0,-1 25 16,1 0-16,-25-25 0,25 25 0,-26 0 15,26-24-15,24 24 0,-49 0 16,25-25-16,-25 25 0,24 0 16,-24 0-16,49-25 0,-24 25 15,0 0-15,-26 0 0,26 0 16,49-25-16,-74 25 0,25 0 0,-1 0 15,1 0-15,-25 0 0,49 0 16,-24 0-16,-1 0 0,1 0 16,0 0-16,24-25 0,-24 25 15,-1 0-15,-24 0 16,25 0-16,-1 0 0,26 0 0,-26 0 16,-24 0-16,25 0 0,-26 25 15,1-25-15,50 25 0,-26-25 16,1 0-16,-25 0 0,24 0 15,26 25-15,-26-25 0,-24 25 16,25-25-16,-25 0 0,24 0 0,26 24 16,-51-24-16,26 0 0,-25 25 15,24-25-15,26 0 0,-50 25 16,-1-25-16,26 0 0,-25 0 16,24 25-16,1-25 15,-25 25-15,0-25 0,-1 0 0,1 0 16,25 24-16,-25-24 0,-25 25 15,24-25-15,1 0 0,0 25 16,25-25-16,-1 25 0,-24-25 16,0 25-16,0-25 0,24 25 15,-24-1-15,0-24 0,0 25 16,0-25-16,-1 25 0,26 0 0,-25-25 16,-25 25-16,25-25 0,-1 24 15,26 1-15,-25 0 16,0-25-16,-1 0 15,1 25-15,0-25 0,0 0 0,0 25 16,-1-25-16,-24 24 0,25 1 16,0-25-16,-25 25 0,25-25 15,-25 25-15,25-25 0,-1 25 16,-24-1-16,25-24 0,0 25 16,0-25-16,0 25 0,-1-25 15,1 25-15,0-25 0,-25 25 16,25-25-16,0 0 0,-25 24 15,24-24 1,1 0 0,-25-24 31</inkml:trace>
  <inkml:trace contextRef="#ctx0" brushRef="#br0" timeOffset="132184.2323">12998 6300 0,'0'0'0,"-25"-24"31,74 48 0,-49 1-31,50-25 16,-25 25 0,0-25-16,-25 25 0,24-25 15,1 25-15,0-1 16,0-24-16,0 25 0,0-25 16,-1 25-16,1-25 0,25 50 0,-25-50 15,-1 24-15,1 1 0,0 0 16,0-25-16,-25 25 15,-25 0 1,0-25-16,0 24 0,-24-24 16,24 25-16,-25 0 0,-24 0 15,49-25-15,0 25 0,-24-1 16,24-24-16,25 25 0,-25-25 16,0 25-16</inkml:trace>
  <inkml:trace contextRef="#ctx0" brushRef="#br0" timeOffset="132996.3919">13915 5978 0,'0'-25'16,"25"25"46,-25 25-62,0 0 31,0 0-31,0-1 16,0 26-16,0-25 16,0 0-16,0-1 15,0 1-15,-25 0 0,25 0 16,0 0-1,0-50 1,0-25 0</inkml:trace>
  <inkml:trace contextRef="#ctx0" brushRef="#br0" timeOffset="133542.7894">13866 5804 0,'0'-25'0,"0"1"16,-25 24 0,25-25-1,-25 25 1,0 0-16,25 25 15,-24-25-15,24 24 0,-25 1 16,0-25-16,25 25 0,-25-25 16,25 25-16,-25 0 0,1 0 15,24-1-15,-25 1 0,25 0 16,0 0-16,0 24 0,0-24 0,0 0 16,0 0-16,0 0 0,0-1 15,49 26-15,-49-25 16,25 0-16,0-1 0,0 1 15,24 0-15,-24 0 0,25 0 0,-25-25 16,-1 0-16,1 24 0,25-24 16,-25 0-16,24 0 0,-24 0 15,0-24-15,24-26 0,-24 50 16,0-25-16,25 0 0,-26-24 16,1 24-16,0-49 0,0 49 15,-25-25-15,25 25 0,-25-24 16,0-26-16,0 51 0,-25-26 15,25 25-15,-25 0 0,0 0 16,-24-24-16,24 49 0,0-25 16,0 25-16,0-25 0,-24 25 15,24 0-15,0 0 0,0 0 0,1 25 16,-1-25-16,0 25 0,0 0 16</inkml:trace>
  <inkml:trace contextRef="#ctx0" brushRef="#br0" timeOffset="145476.7503">17562 7913 0,'0'24'31,"-25"-24"-15,25 25-16,-25-25 15,25 25-15,0 0 0,0 0 16,0 0-16,0-1 16,0 1-16,0 0 15,-25 0-15,25 24 16,0-24-16,0 0 0,0 0 16,0 0-16,0-1 0,0 1 15,0-50 16,0 1-31</inkml:trace>
  <inkml:trace contextRef="#ctx0" brushRef="#br0" timeOffset="146095.0619">17512 7714 0,'0'0'0,"0"-25"16,-25 25 0,0 0-1,1 0-15,24 25 16,-25-25-16,25 25 0,-25-25 15,0 0-15,25 25 0,-25-25 16,25 25-16,-24-25 0,-1 24 16,0 1-16,0 0 15,0 0-15,25 0 0,-24-1 16,24 1-16,-25 0 0,0 0 16,0 25-16,25-26 15,0 1-15,-25 0 0,25 25 16,0-1-16,0-24 0,0 0 0,0 0 15,0-1-15,0 1 0,0 25 16,25-25-16,-25 24 0,0-24 16,50 0-16,-25 0 15,-1-1-15,1 1 0,0-25 16,0 0-16,24 25 0,-24-25 16,0 0-16,25 0 0,-26 0 0,1 0 15,50-25-15,-50 0 16,-1 1-16,1-1 0,0 0 0,25 0 15,-26 0-15,1 1 16,-25-1-16,0 0 0,25-25 0,-25 1 16,0-1-16,25 25 0,-25-24 15,0-1-15,0-24 0,0-26 16,-25 76-16,25-26 0,-25 0 16,25 26-16,-49-1 0,24 0 15,0 0-15,0 25 16,-24 0-16,24 25 15</inkml:trace>
  <inkml:trace contextRef="#ctx0" brushRef="#br0" timeOffset="146954.0841">18182 7813 0,'0'25'31,"0"0"-15,-25 0-16,25 0 16,0-1-16,0 1 15,0 0 1,0 0-16,0 25 0,0-26 0,0 1 15,0 25-15,0-25 0,0-1 16,0 26-16,0-25 0,0 0 0,0-1 16,25 1-1,0-25-15,-25 25 16,49-25 0,-24-25-1,0 0-15,0 1 0,-1-1 16,-24 0-16,25 25 15,-25-50-15,25 26 0,-25-1 16,25 0-16,-25 0 16,25-24-16,-25 24 0,0 0 15,0 0-15,0 0 0,0 0 16,-25 25 0,25 25 15,0 0-16,0 0-15,25 0 0,-25 0 16,0 24-16,0-24 0,0 0 0,24 0 16,-24-1-16,25 26 15,-25-25-15,25-25 0,0 25 16,0-25-16,0 24 0,-1-24 16,1 0-16,0 0 15,0-24-15,24-1 0,-49 0 16,25 0-16,0 0 0,-25 1 15,25-26-15,-25 25 16,0 0-16,0 1 0,0-1 16,-25 0-16,0 0 0,25 0 15,-25 25-15,25-25 0,-24 25 16,-1 0-16,25 25 16,0 0-1,25-25 1,-1 0-16</inkml:trace>
  <inkml:trace contextRef="#ctx0" brushRef="#br0" timeOffset="147185.2021">19000 8111 0,'0'25'46,"0"0"-46,0 0 16,0-1-16,0 1 16,0 0-16,0-50 47,0 0-47,0 1 15,0-26-15</inkml:trace>
  <inkml:trace contextRef="#ctx0" brushRef="#br0" timeOffset="147292.8109">19050 7888 0,'0'0'0,"0"-25"15,25 25 1</inkml:trace>
  <inkml:trace contextRef="#ctx0" brushRef="#br0" timeOffset="147845.1206">19447 7838 0,'0'0'0,"0"-25"16,0 1 0,0-1-16,25 25 15,-25-25 1,0 0-16,0 0 15,0 1 17,-25 24-32,0 0 31,25 24-15,-25-24-16,25 25 0,-25 0 15,1 0 1,24 0-16,-25-1 15,25 1-15,0 0 16,-25-25-16,25 50 0,0-26 16,0 1-16,0 0 15,0 0-15,-25 0 0,25 0 16,0-1-16,0 1 16,0 0-16,0 0 15,0 24 1,0-24-16,0 0 0,0 0 15,0 24-15,0-24 16,0 0-16,0 0 16,0 0-16,0-1 0,0 1 15,0 0-15,0 0 16,-25-25 15,25-25-15,-24 25-16,-1-25 15,25 0-15</inkml:trace>
  <inkml:trace contextRef="#ctx0" brushRef="#br0" timeOffset="148084.3053">19149 8161 0,'0'0'0,"0"-25"15,25 25 17,0 0-32,0 0 15,-1 0-15,1 25 16,0-25-16,0 0 0,24 0 0,-24 0 16,0 0-16,0 0 0,0 0 15,24-25-15,-24 25 16,0-25-16</inkml:trace>
  <inkml:trace contextRef="#ctx0" brushRef="#br0" timeOffset="148241.5703">19621 8086 0,'-25'25'16,"50"-50"-16,-25 1 0,-25 24 15,25 24 1,0 1 0,0 0-16,0 0 15,0 0-15,0-1 0,0 1 16,0 0-16,0 0 15,-25-50 1</inkml:trace>
  <inkml:trace contextRef="#ctx0" brushRef="#br0" timeOffset="148372.4559">19621 7888 0,'0'0'0,"0"-25"31</inkml:trace>
  <inkml:trace contextRef="#ctx0" brushRef="#br0" timeOffset="173496.9552">8756 12650 0,'0'-24'47,"25"24"-31,-25-25 62,25 25-62,-25-25-1,24 25 1,-24-25-16,25 0 31,-25 1 0,25 24-31,-25-25 16,0 0 0,25 25-1,-25-25-15,25 25 16,-25-25-16,0 1 15,24 24-15,1-25 16,0 25 0,-25-25-16,25 0 15,0 0-15,0 1 16,-1-1-16,-24 0 16,25 25-16,0-25 15,-25 0-15,25 25 0,-25-25 16,25 1-16,-1 24 15,1-25-15,0 0 16,0 0 0,0 0-16,-25 1 0,24-1 15,26 0-15,-50 0 16,25 0-16,0 25 0,-25-24 16,49-1-16,-24 0 15,0 0-15,0 0 16,-1 1-16,1-1 0,0 0 15,-25 0-15,25 0 16,0 25-16,-25-24 0,24-1 16,1-25-16,0 50 15,-25-25-15,25 1 16,0-1-16,-1 0 16,1 0-16,-25 0 15,25 1-15,0-1 16,0 0-16,-1 0 15,1 0-15,0 1 16,0-1 0,0 0-16,0 0 0,-1 0 15,1 0-15,0 25 16,-25-24-16,25 24 0,0-25 16,-1 0-16,1 0 15,-25 0-15,25 25 16,0-49-16,0 49 0,-1-25 15,1 0-15,0 0 0,0 1 16,0 24-16,-25-25 0,24 25 16,1-25-16,0 0 0,0 25 15,0-25-15,-1 1 16,1 24-16,25-25 0,-25 0 16,-1 25-16,-24-25 0,25 25 15,0-25-15,0 1 16,0 24-16,-25-25 15,49 0-15,-24 25 0,0-25 0,0 25 16,-25-25-16,49 1 16,-24 24-16,0-25 0,0 25 0,-1-25 15,1 25-15,0-25 0,0 25 16,0-25-16,0 25 0,-1-24 16,1-1-16,0 25 0,0 0 15,0-25-15,-1 25 0,1-25 16,25 0-16,-25 25 0,-1-24 15,26 24-15,-25-25 0,24 0 0,-24 25 16,0 0-16,0-25 0,0 25 16,24-25-16,1 25 0,-25-24 15,-1 24-15,1 0 16,25-25-16,-1 25 0,-24-25 0,0 25 16,0 0-16,0-25 0,24 0 15,-24 25-15,0 0 16,0-25-16,0 25 0,24-24 15,-24 24-15,0-25 0,0 25 16,24-25-16,-24 25 0,25-25 16,-1 25-16,-24 0 0,0-25 15,0 25-15,49-24 0,-49 24 16,0 0-16,-1 0 0,1-25 16,25 25-16,-1-25 0,-24 25 15,0 0-15,0-25 16,24 25-16,-24-25 0,0 25 0,0 0 15,-25-24-15,25 24 0,24-25 16,1 25-16,-25 0 0,0-25 16,-1 25-16,26-25 0,-25 25 15,24 0-15,-24-25 0,0 25 16,25-24-16,-26 24 0,1-25 0,25 25 16,-25 0-16,-1-25 15,51 25-15,-50 0 0,-1-25 0,1 25 16,0 0-16,25 0 15,-1 0-15,-24-25 0,0 25 16,0 0-16,-1 0 0,26-24 0,-25 24 16,24 0-16,-24-25 0,0 25 15,25-25-15,-26 25 0,1 0 16,0 0-16,0 0 0,-25-25 16,50 25-16,-26 0 0,1 0 15,0-25-15,0 25 0,0 0 16,24 0-16,-24 0 0,0 0 0,0-24 15,-1 24-15,1 0 0,25 0 16,-25-25-16,24 25 0,-24 0 16,0 0-16,24-25 0,-24 25 15,0 0-15,0 0 16,-25-25-16,25 25 0,24 0 0,-24 0 16,0 0-16,0-25 15,-1 25-15,26 0 0,-25 0 16,0 0-16,-1 0 15,26-24-15,-25 24 0,0 0 16,0 0-16,-1 0 0,1 0 0,25 0 16,-25 0-16,-1 0 0,1 0 15,0 0-15,0 0 0,24 0 16,-24 0-16,0 0 16,0 0-16,0 0 0,-1 0 15,1 0 1,-25-25-16,25 25 0,0 0 15,0 0 1,24 0-16,-24 0 16,0 0-16,0 0 0,-1 0 15,26 0-15,-25 25 0,0-25 16,-1 0-16,1 0 0,0 0 0,25 0 16,-26 0-16,1 0 0,0 0 15,0 0-15,0 0 16,-50 0 15,0-25-15</inkml:trace>
  <inkml:trace contextRef="#ctx0" brushRef="#br0" timeOffset="174223.7336">13915 9227 0,'-24'0'0,"24"25"63,24-25-63,-24 25 16,25-25-16,0 0 15,0 0-15,0 25 16,24-25-16,-24 0 0,0 0 15,24 0-15,-24 25 16,25-25-16,-25 0 0,-1 24 0,1-24 16,0 25-16,-25 0 15,0 0-15,-25 0 16,0-25-16,-24 49 0,-1-24 16,25 0-16,-24 24 0,24-24 15,-25 0-15,1 49 0,-1-49 16,25 25-16,1-25 0,24-1 0,-25 1 15,0 25-15</inkml:trace>
  <inkml:trace contextRef="#ctx0" brushRef="#br0" timeOffset="183687.1354">17512 9203 0,'-25'0'16,"25"-25"-16,0 0 31,25 25-15,0 0 0,0-25-16,0 25 15,-1 0 1,1 0-1,0 25-15,-25 0 16,25-25-16,-25 49 16,0-24-16,0 0 15,-50 0-15,50 0 0,-25-1 0,1 1 16,-1 0-16,0-25 0,25 25 16,-25-25-16,0 25 0,25-1 15,-25-24 1,50 0-1,25 0 1,-25 0-16,0-24 0,-1 24 16,1 0-16,0 0 0,25 0 15,-26 0-15,-24-25 16,25 25-16,0 0 0,-25-25 16,25 25-16,-25-25 0,0 0 15</inkml:trace>
  <inkml:trace contextRef="#ctx0" brushRef="#br0" timeOffset="184133.622">17711 8954 0,'0'0'0,"-25"-24"0,25-1 0,-25 25 15,0-50-15,25 25 16,-25 1-16,25-1 15,-24 25-15,-1 0 16,0 0-16,0 25 16,0-25-16,0 49 0,1-49 15,-51 50-15,50-25 0,1 24 16,-1-24-16,0 25 0,0-25 16,-24 74-16,49-74 0,-25 24 15,25 1-15,0-1 0,0 26 16,0-26-16,25-24 0,-1 25 15,1-1-15,0-24 0,49 25 16,-24-25-16,-25-1 0,49 1 16,-24 0-16,49-25 0,-24 0 0,-26 0 15,1-25-15,-1 0 0,1 1 16,0-51-16,-26 26 0,1-1 16,0-24-16,-25 24 0,0-24 15,0-50-15,-25 74 0,0 0 16,1 1-16,-1-1 0,-25-24 15,1 49-15,24 0 0,0 25 0,0-25 16,0 25-16,-24 0 0,24 0 16</inkml:trace>
  <inkml:trace contextRef="#ctx0" brushRef="#br0" timeOffset="184879.3086">18380 8930 0,'0'0'0,"-25"0"0,1-25 16,-1 25-16,25-25 15,25 50 32,-1-25-47,51 0 0,-50 0 16,24 25-16,-24-25 0,25 0 15,24 0-15,-49 0 0,0 0 16,0 0-16,-1 0 0,1 0 16,-50-25-1,-24 25 1,24 0-16,0 0 0,0 0 0,1 0 15,-26 0-15,25 0 16,0 25 0,25 24-16,-25-49 15,25 25-15,0 0 16,0 0-16,0 24 0,0 1 0,0-25 16,-24 0-16,24-1 0,0 26 15,0 0-15,0-26 0,0 1 16,0 0-16,0 0 0,0 0 15,0-1-15,-25-24 16,25-24 0,0-1-16,0 0 0,0 0 0,-25 0 15,25-24-15,0 24 16,-25 25-16,25-25 16,25 25 15,25 0-31,-26 0 0,1 0 15,0 0-15,25-25 0,-25 25 16,49 0-16,-24 0 0,-26-24 16,26 24-16,-25 0 0</inkml:trace>
  <inkml:trace contextRef="#ctx0" brushRef="#br0" timeOffset="185406.5794">18951 9004 0,'0'-25'16,"0"50"15,0 0-31,0 0 16,-25 0-16,25-1 0,0 1 15,0 0-15,0 0 0,0 0 16,0 24-16,-25-24 0,25 0 16,0 0-16,0-1 15,25-48 1,-25-26-1,0 25-15,25 0 16,-25 1-16,49-26 0,-49 25 16,0 0-16,25 1 0,-25-1 15,25 0-15,-25 50 32,0 24-32,0-24 15,0 0-15,0 0 16,0 24-16,0-24 0,0 0 15,0 0-15,25-25 16,0 0 0,-1-25-16,-24 0 0,25 0 15,0 1-15,0-1 16,0-25-16,24 1 0,-24 24 0,0 0 16,-25 0-16,25 25 0,-1-25 15,-24 50 1,0 0-16,0 25 15,0-26-15,0 1 0,0 0 16,0 0-16,0 0 0,0 24 16,25-24-16,-25 0 0,0 0 15,50-25-15,-1 0 0,-24 0 0,25 0 16</inkml:trace>
  <inkml:trace contextRef="#ctx0" brushRef="#br0" timeOffset="186261.9019">20092 8954 0,'0'25'63,"0"0"-48,0 0-15,0 0 16,0 24-16,0 1 0,0-25 15,0 0-15,0-1 0,0 51 16,0-50-16,0-1 0,0 1 16,0 0-16,0 0 0,0-50 31,0-25-31,0 1 16,0 24-16,0-25 0,0 26 15,0-76-15,25 51 0,-25-1 16,0 0-16,0 26 0,24-26 15,1 0-15,0 50 0,-25-24 16,25 24-16,0-25 0,-1 25 16,1 0-16,0 49 15,0-49-15,-25 25 0,25 25 16,-25-25-16,24-1 0,-24 1 16,0 0-16,-74 25 0,49-25 15,0-25-15,1 24 0,-1-24 16,-25 25-16,1-25 0,24 25 15,0-25-15,0 0 16,0 0-16,50 0 31,0 0-31,0 0 16,0 0-16,-1 25 16,1-25-16,-25 25 0,25-1 15,0-24-15,0 50 0,-1-50 16,1 25-16,-25 0 0,25-25 0,0 24 15,24-24-15,-24 25 0,0-25 16,0 0-16,0 0 0,-1 0 16,26-25-16,-50-24 0,25 49 15</inkml:trace>
  <inkml:trace contextRef="#ctx0" brushRef="#br0" timeOffset="186602.6304">20687 9203 0,'25'-25'0,"-25"0"15,0 0 1,0 0-1,-25 25 1,0 0 0,0 0-16,-24 25 15,24-25 1,0 25-16,25 0 16,-25-25-16,25 25 0,0-1 15,25-24-15,25 0 16,-50 25-16,25-25 0,-1 0 0,1 0 15,0 0 1,-25-25-16,25 25 0,-25-24 16,-25 48 15,25 1-15,0 0-1,25 0-15,25-25 16,-1 0-1,1 0-15,-25 0 0</inkml:trace>
  <inkml:trace contextRef="#ctx0" brushRef="#br0" timeOffset="187002.8965">21109 9203 0,'0'0'0,"25"0"0,-25-25 0,0 0 16,0 0-1,-25 25-15,0 0 16,0 0-16,0 0 0,1 0 15,-1 0-15,0 0 16,0 25-16,0 0 16,25 0-16,-24-25 0,24 49 15,0-24-15,24-25 16,26 25-16,-25-25 0,0 0 16,-1 0-16,1-25 0,0 25 15,25-50-15,-50 26 16,24-1-16,1 0 0,0 0 15,-25 0-15,50-24 0,-50-1 16,24 25-16,-24 0 0,25 25 0,-25-24 16,0-1-16,-25 50 31,25-1-31,0 1 0,0 0 16,0 0-16,-24 25 0,24-26 15,0 26-15,0-25 0,0 0 16,0 24-16,24-24 15,1-25 1,0 0-16,25 0 0,-26-25 16,1 25-16,0-25 0</inkml:trace>
  <inkml:trace contextRef="#ctx0" brushRef="#br0" timeOffset="187133.6843">21555 9128 0,'0'25'47,"0"0"-47,0 0 15,0-1 1,25-48 0</inkml:trace>
  <inkml:trace contextRef="#ctx0" brushRef="#br0" timeOffset="187262.8442">21580 8979 0,'0'0'0,"0"-25"0,0 1 16,-25 24-16,25 24 31,25 1-15,0-25-1</inkml:trace>
  <inkml:trace contextRef="#ctx0" brushRef="#br0" timeOffset="187501.7156">21927 9128 0,'-24'0'0,"-1"0"16,0 25-16,0-25 16,25 25-16,-25 0 15,25-1-15,0 1 0,0 0 16,25 0-16,0-25 16,0 0-16,0 0 0,-1 0 15,1 0-15,0-25 0,0 0 0,-25 0 16,0 1-16,0-1 15,0 0-15,0-25 0,-25 26 16,0-1-16,0 0 0,-24 25 16,24 0-16</inkml:trace>
  <inkml:trace contextRef="#ctx0" brushRef="#br0" timeOffset="200354.1492">19695 8930 0,'25'0'31,"0"-25"-31,-1 25 16,1-25-16,0 0 0,25 0 15,-26 1-15,1-1 0,25 25 16,-25-25-16,24 0 0,1-24 0,-1 49 16,-24-25-16,25 0 0,-1 0 15,51-24-15,-51 24 0,1 0 16,-1 0-16,26 0 0,-1 1 16,100-51-16,-75 50 0,0 1 15,25-26-15,-24 25 0,24-24 16,99-26-16,-99 50 0,0-24 0,0 24 15,0-25-15,124-49 0,-124 49 16,0 1-16,0-1 0,0 1 16,0-1-16,124-24 0,-124 24 15,-25 0-15,1 1 0,24-1 16,-25 1-16,75-51 0,-75 51 16,0-26-16,-25 26 0,26-1 15,48-49-15,-73 49 0,24-24 16,-25 24-16,1 1 0,-1 24 15,75-74-15,-74 49 0,-26 0 16,26 1-16,-26-1 0,26 25 0,49-74 16,-75 74-16,1-24 0,-25 24 15,24 0-15,1-49 0,-25 49 16,-1 0-16,-24 0 0,25 1 16,-25-1-16,0 0 0,0 0 15,-25 0-15,1 0 16,-1 25-16,0-24 15,0 24 1</inkml:trace>
  <inkml:trace contextRef="#ctx0" brushRef="#br0" timeOffset="201034.6917">26045 5085 0,'0'0'0,"25"-25"15,0 25 1,-25-25-16,0 1 16,24 24-16,1-25 15,-25 0-15,0 0 0,0 0 16,0-24-1,-25 49-15,25-25 0,-24 0 16,-1 0-16,0 25 16,0 0-16,0 0 15,1 25-15,24 25 0,-25-25 16,25-1-16,-25 1 0,0 50 16,25-51-16,0 26 15,0 0-15,-25-1 0,25 1 0,0 24 16,-25 1-16,25-51 0,0 26 15,0 0-15,0 49 0,0-74 16,0-1-16,-24 26 0,24-25 16,0 0-16,-25-25 15,25-25 1,-25-25-16</inkml:trace>
  <inkml:trace contextRef="#ctx0" brushRef="#br0" timeOffset="201413.8399">25598 5333 0,'75'-25'0,"-50"25"15,24 0-15,-24 0 0,49-25 16,-49 25-16,0 0 0,25 0 16,-25 0-16,-1-24 0,1 24 15,0 0-15,-25 24 31,0 1-15,0 0-16,0 0 0,0 0 16,0-1-16,0 1 0,0 25 15,0-25-15,25-1 16,-25-73 15,0 24-15,25 0-16,-25 0 15,0 1-15,24-26 0,-24 25 16,25 25-16,-25-25 0,25 1 16,0 24-16,-25-25 0,25 25 15,-1 0 1,-24 25-16</inkml:trace>
  <inkml:trace contextRef="#ctx0" brushRef="#br0" timeOffset="202012.2095">26318 5507 0,'25'0'32,"-25"-25"-32,24 0 15,1-25-15,0 50 16,-25-24-16,25-1 0,-25 0 16,0 0-16,0 0 0,-25 25 15,0 0 1,0 0-16,1 0 0,-1 25 15,0-25-15,25 25 0,-25 0 16,25 0-16,0-1 16,25 1-16,25-25 15,-26 0-15,26 0 0,-25 0 16,0 0-16,49 0 0,-49-25 16,24 25-16,-24-24 0,0 24 15,-25-25-15,50 0 0,-50 0 16,24 25-16,-24-25 0,0 1 15,-49 24-15,24 0 16,0 0 0,-24 0-16,24 24 0,0-24 0,25 25 15,-25-25-15,25 25 0,-25 0 16,25 0-16,25-25 16,25 0-16,-1 24 15,-24-24-15,0 0 16,0 0-16,0-24 0,-25-1 15,-25 25 17,25 25-32,0-1 15,0 26-15,-25-25 0,25 24 16,0-24-16,0 0 0,0 49 16,0-49-16,0 25 0,0-25 15,0-1-15,0 1 0,-25 25 16,25-25-1,-25-50 1,25 0 0,0 0-16,25-24 0,25 24 15</inkml:trace>
  <inkml:trace contextRef="#ctx0" brushRef="#br0" timeOffset="203206.5522">26963 5333 0,'0'0'0,"0"-25"0,0 0 0,0 1 16,0 48 15,0 26-31,-25-25 0,25 0 16,0-1-16,0 1 0,0 0 15,0 25-15,0-26 16,25 1-16,-1-25 16,1 0-16,0-25 15,-25 1-15,25-1 0,0-25 16,-25 25-16,25 1 0,-25-1 15,0 0-15,24 0 16,-24 50 15,0 0-31,-24 0 0,24-1 0,0 1 16,0 25-16,24-50 0,-24 25 16,25-25-16,0 0 15,0 0-15,0 0 16,-1-25-16,1 0 15,0-25-15,0 26 0,-25-1 16,25 0-16,-25 0 0,0 0 16,0 1-1,-25 24 1,25 49-16,0-24 16,-25 25-16,0-50 0,25 24 15,0 1-15,0 0 0,25 25 16,0-50-1,0 0-15,-1 0 0,26-25 16,-50 0-16,25 0 16,-25 0-16,25 1 0,-1-26 15,-24 25-15,25 25 0,-25-25 0,0 1 16,0 48 0,-25 1-1,25 25-15,0-25 16,0-1-16,0 1 15,25-25 1,0-25 0,0 1-1,0-1-15,-25 0 0,24 0 16,-24 0-16,25 25 16,-25 25-1,0 0-15,-25 0 16,25 0-16,0-1 15,25 1-15,0-25 16,25 0-16,-26 0 0,1 0 16,0 0-16,0 0 0,24-25 15,-24 1-15,0-1 0,0 25 0,-25-25 16,0 0-16,25 0 16,-50 1-1,0 24 1,-25 24-16,26 1 15,-1 0-15,25 0 0,-25 0 16,25-1-16,0 1 16,50-25-16,-26 25 0,1-25 15,0 0-15,0 0 0,24-25 16,-24 25-16,0-25 16,-25 1-16,25 24 15,-25-25-15,-25 25 16,0 0-1,0 25-15,1-1 16,48 1 0,1-25-16,0 0 15,0 0-15,25 0 0,-26-25 16,1 1-16,0-1 16,0 0-16,-25 0 0,25 25 15,-25-25 1,0 75-1,-25-50-15,25 50 16,-25-1-16,25-24 0,0 25 0,-25-26 16,25 26-16,0 49 0,-25-74 15,25 25-15,-24-1 16,-1-24-16,-25 50 0,25-51 0,0-24 16,-24 25-16,-1-25 0,25 25 15,-74-25-15,50-25 0,-1 0 16,25 1-16</inkml:trace>
  <inkml:trace contextRef="#ctx0" brushRef="#br0" timeOffset="204134.6929">26343 5928 0,'0'25'47,"-25"0"-47,0 0 16,25 0-16,0-1 0,0 1 15,-25 25-15,25-25 0,0-1 16,-25-24-16,25 25 0,0 0 15,25-25 1,-25-25 0,50 0-16,-50 1 0,25-1 15,24 0-15,-49 0 16,25 25-16,-25-25 0,25 25 16,-25 25 15,0 0-31,25 0 15,-25 0-15,24-1 16,1-24 0,0 0-1,-25-24-15,25 24 0,0-25 0,-1 25 16,1-25-16,0 0 0,0 0 16,-25 50 15,0 0-16,-25 0-15,25 0 16,0-1-16,25 1 16,24-25-1,-24 0-15,25 0 0,-25-25 16,-1 25-16,1-24 0,0 24 0,0-25 16,0 25-16,-50 0 31,0 0-16,0 25 1,25-1-16,0 1 16,25 0-16,0-25 15,0 0 1,-1 0-16,1-25 0,-25 0 16,0 1-16,0-1 15,0 0-15,0 0 16,-25 25-16,1 0 15,24 25 1,24-25-16,1 0 16,0 25-16,0-25 15</inkml:trace>
  <inkml:trace contextRef="#ctx0" brushRef="#br0" timeOffset="204930.7843">27236 6176 0,'74'0'16,"-223"-24"-16,323 48 0,-273-24 0,223 0 0,-124-24 15,0-1-15,0 0 16,-25 25-1,0 0-15,-25 0 16,26 0-16,-1 25 16,0-25-16,0 25 0,0-1 15,25 1-15,25 0 32,0-25-32,0 0 0,0 0 15,24-50-15,-24 26 16,0-1-16,0 0 0,-1 0 15,1 0-15,0 1 0,0-1 16,-25 0-16,25 0 0,-25 0 16,-25 75 15,25-25-31,0 0 0,-25-1 16,25 1-16,-25 0 0,0 25 15,25-26-15,0 1 0,0 0 16,0 0-16,25 0 0,25-25 15,-25 0-15,-1 0 16,1-25-16,0-25 0,0 25 16,0 1-16,-1-1 0,-24 0 15,25 25-15,-25-50 0,-25 50 47,25 50-47,0 0 16,0-26-16,0 1 15,0 0-15,50-25 16,-25-25 0,0 0-16,-1 25 15,-24-24-15,25-1 0,-25 0 16,25 25-16,-25-25 0,0 0 16,0 50-1,0 0 1,-25 0-16,25 0 0,0 24 15,0-24-15,25-25 16,0 0-16,0 0 0,-1 0 16,1-25-16,0 25 0,0-25 15,0 1-15,-1-26 16,-24 25-16,25-24 0,0 24 16,-25 0-16,25 0 0,0-24 0,-25 24 15,25 25-15,-25 25 16,0-1-1,-25-24-15,25 50 0,-25-25 16,0 49-16,0-49 0,25 0 16,-25 24-16,25-24 0,0 25 15,0-25-15,0-1 0,25-24 0,-25 25 16,25-25-16,25 0 0,-25 0 16,-1 0-16,1 0 0</inkml:trace>
  <inkml:trace contextRef="#ctx0" brushRef="#br0" timeOffset="205394.0055">28426 6102 0,'0'0'0,"25"-25"16,-25 0-16,0 1 16,-25 24-16,0 0 15,1 0 1,-26 0-16,50 24 0,-25-24 16,25 25-16,-25-25 0,25 25 0,-24 0 15,24 0-15,24-25 16,1 0-1,0 0-15,0-25 16,0 25-16,-25-25 16,0 50 15,0 0-31,0-1 16,0 1-1,24-25-15,-24 25 16,25-25-16,25-25 15,-25 25-15,-25-25 0,24 1 16,1-1-16,0-25 0,0 25 0,0 1 16,-25-1-16,24 0 0,1 0 15,0-24-15,0 49 0,-25-25 16,0 0-16,0 50 31,-25-25-31,25 25 0,0 24 16,-25-24-16,0 25 0,1-26 15,24 1-15,-25 25 0,0-1 16,25-24-16,0 0 0,-25 0 16,25 0-16,0-1 0,0 1 15</inkml:trace>
  <inkml:trace contextRef="#ctx0" brushRef="#br0" timeOffset="205658.6835">28501 6077 0,'0'0'0,"-25"0"16,25-25 0,25 25-16,-1 0 15,1 0-15,0 0 0,49 0 16,-49 0-16,25 0 0,-25 0 0,-1 0 16,26 0-16,0 0 0,-26 0 15,1 0 1,-25 25-1,-25 0-15,1 0 16,24 0-16,-25-1 16,25 1-16,0 0 15</inkml:trace>
  <inkml:trace contextRef="#ctx0" brushRef="#br0" timeOffset="205802.713">28972 5904 0,'0'-25'0,"-25"25"16,0 0-16,50 25 31,-25-1-31,25-24 16,0 0-16,-1 0 0</inkml:trace>
  <inkml:trace contextRef="#ctx0" brushRef="#br0" timeOffset="206286.9452">29170 6077 0,'-24'25'0,"-1"-25"16,25 25-16,0 0 0,-25-25 15,25 24-15,0 1 0,0 0 16,25-25-16,-25 25 16,49 0-16,-24-25 0,0 0 15,0 0-15,0-25 16,-1 0-16,1 0 0,-25-74 15,0 74-15,0 0 16,0 1-16,-25-26 16,1 25-1,-1 25-15,25 25 16,0 0-16,25-25 16,-25 25-16,74-1 0,-49-24 15,0 0-15,-1 0 16,1 25-16,25-25 0,-25 0 15,-1 0 1,-24-25-16,25 25 0,-25 25 31,-25-25-31,25 25 16,-24 0 0,24 0-1,24-25-15,51 0 0,-50 0 16,-1 0-16,1 0 0,0 0 15,0-25-15,0 25 0,-1-25 16,1 25-16,0 0 16,0 0-1,-25 25-15,0 0 16</inkml:trace>
  <inkml:trace contextRef="#ctx0" brushRef="#br0" timeOffset="262608.526">13568 8607 0,'-25'0'16,"25"-25"46,25 25-46,-25-24-1,25 24-15,-25-25 16,25 25-16,0 0 16,-1 0-16,1 0 15,-25 25-15,25-25 0,0 49 16,-25-24-16,0 0 15,0 0-15,0-1 0,-25 26 16,25-25-16,-25 0 0,25-1 16,-25 1-16,-24 25 0,24-25 15,25-1-15,-25 1 0,0-25 0,1 25 16,-1-25-16,0 0 0,0 0 16,25-25-1,0 0 1,0 1-16,25-1 15,0 0-15,0 25 16,-1 0 0,1 25-16,0-25 15,25 25-15,-26-25 16,1 24-16,0-24 0,0 0 16,0 0-16,-1 0 0,1 0 15,0 0-15,0 0 16,0-24-16,-25-1 0,0 0 0,24 25 15,-24-25-15,25-24 16,-25 24-16</inkml:trace>
  <inkml:trace contextRef="#ctx0" brushRef="#br0" timeOffset="263188.4146">13965 8384 0,'0'0'0,"0"-25"16,0 0-16,0 1 0,0-26 15,-25 25-15,0 0 16,-24 1 0,24 24-16,0-25 15,0 25-15,-49 0 0,49 0 16,0 0-16,1 0 0,-1 0 16,-25 0-16,1 25 0,24-25 15,0 24-15,-25 1 0,26-25 16,-1 25-16,-25 25 0,25-26 15,1 1-15,-1 0 0,0 0 16,-25 24-16,50-24 0,-25 0 16,25 0-16,-24 0 0,-1 49 15,25-49-15,0 0 0,-25-1 0,25 1 16,0 25-16,0-1 0,0 1 16,0-25-16,0 0 0,0 24 15,25 1-15,0-25 0,-1 0 16,1-1-16,0 1 15,25 0-15,-25-25 0,24 25 0,-24-25 16,25 0-16,24 25 16,-49-25-16,24 0 0,-24 0 15,25 0-15,-25 0 0,49 0 16,-49 0-16,0-25 0,-1 25 16,26-25-16,0 0 0,-26 0 0,26 1 15,-25-26-15,0 25 0,24 0 16,1-74-16,-25 49 0,-1 1 15,1-1-15,0 1 0,0-51 16,-25 51-16,0-1 0,0 25 16,0-24-16,0 24 0,-25-25 15,-25 1-15,1 24 16,24 0-16,-25 0 0,26 25 16,-1 0-16,0 0 0,0 0 15,0 0-15</inkml:trace>
  <inkml:trace contextRef="#ctx0" brushRef="#br0" timeOffset="294406.5084">8483 9128 0,'0'-25'94,"0"1"-48,25 24-30,0-25 0,0 25-1,-1 0-15,1 0 16,0 0 0,-25-25-16,25 25 0,0 0 15,-1 0-15,1 0 0,0-25 16,0 25-16,24 0 15,-24-25-15,0 25 0,0 0 16,24 0-16,-24-25 0,0 25 16,0 0-16,0 0 15,24 0-15,-24 0 16,0 0-16,0-24 0,24 24 16,-24 0-16,0 0 0,0 0 15,24 0-15,-24 0 0,25 0 16,-25 0-16,-1 0 0,1 0 15,0 0-15,0 0 0,24 0 16,-24 24-16,0-24 0,0 0 16,24 0-16,-24 0 15,0 0-15,0 0 0,-25 25 16,49-25-16,-24 0 16,0 0-16,0 25 0,24-25 15,1 0-15,-25 0 16,0 25-16,0-25 0,49 0 15,-49 0-15,0 0 0,-1 25 16,1-25-16,25 0 0,-1 0 16,-24 0-16,0 25 0,0-25 15,0 0-15,-1 0 0,26 24 16,0-24-16,-26 0 0,1 0 16,25 25-16,24-25 0,-49 0 15,25 25-15,-1-25 0,-24 0 0,25 25 16,24-25-16,-49 25 0,24-25 15,-24 0-15,25 24 0,-25-24 16,24 25-16,1-25 16,-25 0-16,0 25 0,24-25 0,26 0 15,-26 25-15,-24-25 0,25 0 16,-1 0-16,1 25 0,24-25 16,-49 24-16,25-24 0,-26 25 15,26-25-15,24 25 0,-24-25 16,-25 25-16,24-25 0,1 25 15,-25-25-15,49 24 0,-24-24 0,0 25 16,-26-25-16,26 25 0,24-25 16,-24 25-16,24 0 15,-49-25-15,0 24 0,0-24 16,24 0-16,-24 25 0,50-25 16,-51 25-16,26-25 0,-25 25 15,0-25-15,49 25 0,-49-25 16,0 24-16,-1-24 0,1 25 15,0-25-15,50 25 0,-51-25 16,26 25-16,-25-25 0,0 0 16,49 25-16,-24-1 0,-26-24 0,26 25 15,-25-25-15,24 25 0,1 0 16,0 0-16,-26-25 0,26 24 16,-25 1-16,49 0 0,-49 0 15,0-25-15,24 25 0,-24-25 16,0 25-16,25-1 0,-26 1 15,1-25-15,0 25 0,0-25 16,24 25-16,-24 0 0,0-25 16,0 24-16,0-24 0,0 25 15,49 0-15,-49 0 0,0-25 16,-1 25-16,26-1 0,0 1 16,-1 0-16,-24 0 0,25 0 0,-26-1 15,26-24-15,24 50 0,-24-25 16,0 0-16,-1-1 15,100 26-15,-99-25 16,-1 0-16,1-1 0,0 1 0,-1 0 16,50 0-16,-49 0 0,0-1 15,-1 1-15,-24 0 0,49 25 16,-24-26-16,-25 1 0,0 0 16,24 0-16,-24 0 0,25 24 15,-26-24-15,-24 0 0,25-25 16,0 25-16,0 0 0,0-1 15,-25 1 32,24-25-47,1 0 32,0 0-32,-25 25 15,25-25 1,0 0 31,-25-25-32</inkml:trace>
  <inkml:trace contextRef="#ctx0" brushRef="#br0" timeOffset="295211.5276">14709 10170 0,'0'-25'0,"25"25"31,0 0-31,-25 25 0,25-25 16,-25 25-16,24 0 0,1-1 16,-25 1-1,25 0-15,-25 0 0,25-25 16,-25 25-16,0-1 15,0 1-15,0 0 16,0 0 0,0 0-16,-25-25 15,0 0-15,-24 24 16,49 1-16,-25-25 0,0 0 16,0 25-16,0-25 0,-24 25 15,24-25-15,0 25 0,0-25 0,1 0 16</inkml:trace>
  <inkml:trace contextRef="#ctx0" brushRef="#br0" timeOffset="295832.6808">14089 10790 0,'-25'0'0,"25"-25"16,-25 25-1,25-25 1,25 25 15,0 0 1,0 0-32,0 0 0,-1 25 15,1-25-15,0 25 16,-25 0-16,0 0 15,0-1-15,-25-24 16,0 25-16,1-25 16,-1 25-1,0-25-15,25 25 16,25-25 0,0 0-1,-1 0-15,1 0 0,0 25 16,0-25-16,0 0 15,-25 24-15,24-24 0,-24 25 16,0 0-16,-24 0 16,-1 0-16,0-1 15,0-24-15,0 0 16,1 25-16,-1-25 0,0 0 31,0-25-31,25 1 16</inkml:trace>
  <inkml:trace contextRef="#ctx0" brushRef="#br0" timeOffset="296355.1517">14213 10765 0,'0'-25'0,"0"1"15,0-1-15,0 0 16,-25 0-16,25 0 16,-25 25-1,1-24-15,-1 24 0,0 0 16,0-25-16,0 25 0,1 0 15,-26 25-15,25-25 16,0 24-16,1-24 0,-1 25 16,-25 25-16,25-25 0,1-1 15,-1 1-15,0 0 0,25 25 16,-25 24-16,25-49 0,0 24 0,0-24 16,0 25-16,0 24 0,75 1 15,-26-26-15,-24-24 16,0 0-16,0 0 0,24 0 15,-24-25-15,49 24 0,-24-24 16,0 0-16,24-49 0,-24 24 16,-1 0-16,51-49 0,-51 49 0,1 0 15,-25-25-15,-1 1 0,1-1 16,-25 1-16,0 24 0,0 0 16,-25-25-16,1 26 15,-26-26-15,25 0 0,-24 26 16,24-1-16,0 0 0,-25-49 0,25 49 15,1 0-15,24 0 0</inkml:trace>
  <inkml:trace contextRef="#ctx0" brushRef="#br0" timeOffset="299954.2858">16768 12204 0,'-25'0'0,"25"-25"16,25 25 0,0 0-16,0 0 0,-1 0 15,1 0-15,0 25 0,0 0 16,-25 0-1,0-1-15,-25-24 16,25 25-16,-25-25 0,0 25 16,-24 0-16,24-25 0,0 25 15,25-1-15,-25-24 16,25 25 0,25-25-16,0 25 0,0-25 15,0 25-15,-1-25 16,1 25-16,25-1 0,-50 1 15,0 0 1,0 0 0,-25 0-16,-25-1 15,26-24-15,-1 0 16,0 25 0,25-50-1,0 1 1,0-1-16</inkml:trace>
  <inkml:trace contextRef="#ctx0" brushRef="#br0" timeOffset="300350.5157">16991 12080 0,'0'0'15,"-25"-25"-15,1 0 0,24 0 0,-25 25 16,25-24-16,-25 24 0,-25 0 15,26 0-15,-1 0 0,0 0 0,0 24 16,0-24-16,-49 50 0,49-25 16,0 0-16,-24-1 15,24 1-15,0 25 0,-24 24 16,24-49-16,0 25 0,0-1 0,25 1 16,-25 49-16,25-49 0,0-1 15,25 1-15,-25 0 0,50-1 16,-1 26-16,1-51 0,0 1 15,-1 0-15,1-25 0,49 0 16,-49 0-16,-1-25 0,26 0 0,-26-24 16,-24 24-16,74-74 0,-74 49 15,0 1-15,0-1 0,-1 0 16,-24-74-16,0 75 0,0-1 16,-24 25-16,-1-24 0,0 24 15,-25-25-15,26 25 0,-1 25 16,0-24-16,0 24 0,0 0 15</inkml:trace>
  <inkml:trace contextRef="#ctx0" brushRef="#br0" timeOffset="300921.3531">17487 12154 0,'-25'0'0,"50"0"31,0 0-15,0 0-16,0 0 0,24 25 15,-24-25-15,0 0 0,0 0 16,0 0-16,-1 25 0,1-25 15,-25 25 1,0 0 0,-25-1-16,1 26 15,-1-25-15,0 0 16,25-1-16,-25 1 16,0 50-16,25-51 0,0 1 15,0 0-15,0 25 0,0-1 16,0-24-16,0 0 0,25 0 15,-25-1-15,25-24 0,0 50 16,0-50-16,-1 0 0,1 0 16,0 0-16,0 0 15,0-25-15,-1 0 0,1-24 16,-25 24 0</inkml:trace>
  <inkml:trace contextRef="#ctx0" brushRef="#br0" timeOffset="301067.2738">17587 12576 0,'-25'0'0,"0"0"16,50 0-1,24 0 1,-24 0-16,25 0 0,-25 0 16,24 0-16,-24 0 0,49 0 15,-24 0-15</inkml:trace>
  <inkml:trace contextRef="#ctx0" brushRef="#br0" timeOffset="301321.2392">18182 12179 0,'0'25'31,"0"0"-31,0 24 0,0-24 16,0 0-16,0 0 0,0 0 16,0 24-16,0 1 0,0-25 15,0-1-15,0 1 0,0 0 16,0 25-16,0-26 0,-25 1 16,25 0-1,-25-25-15</inkml:trace>
  <inkml:trace contextRef="#ctx0" brushRef="#br0" timeOffset="301470.1018">17983 12526 0,'0'0'16,"-24"-24"-16,48 24 16,26 0-1,-25 0-15,24 0 16,-24 0-16,50 0 0,-51 0 0,26 0 15</inkml:trace>
  <inkml:trace contextRef="#ctx0" brushRef="#br0" timeOffset="301901.8611">18455 12254 0,'-25'0'0,"0"24"31,25 1-31,0 0 16,0 0-16,0 0 0,0 24 16,0 1-16,0-25 0,0-1 15,0 26-15,0-25 0,0 0 16,0-1-16,0 1 0,0 0 16,0 0-1,25-50 16,-25 0-31,0 0 0,25 1 0,-1-26 16,1 50-16,-25-25 16,25 25-1,-25 25 1,0 0 0,0 0-16,0-1 0,0 1 15,0 0 1,0 0-16,0 0 15,0-1-15,25-24 32,0-24-32,0-1 0,-1 0 15</inkml:trace>
  <inkml:trace contextRef="#ctx0" brushRef="#br0" timeOffset="302500.6764">18653 12675 0,'0'0'0,"0"25"0,25-25 31,0 0-31,0 0 16,-1-25-16,1 0 16,0 1-16,-25-1 0,0 0 15,0 0 1,0 0-16,-25 25 15,0 0-15,1 0 16,-1 25-16,25 0 16,-25 0-16,25 0 0,-25-25 15,25 24-15,0 1 16,0 0-16,0 0 16,25-25-16,25 0 15,-26 0-15,1 0 0,0 0 16,0 0-16,0-25 0,24 0 15,-24 0-15,0 1 0,0-1 16,-25 0-16,24 0 16,-24 0-16,0 50 47,0 0-47,0 0 0,0 0 15,0-1-15,-24-24 16,24 25-16,0 25 0,0-25 15,0-1 1,0-48 0,24 24-16,-24-50 15,0 25-15,0 0 0,25 1 16,-25-1-16,0 0 16,25 0-16,-25 0 15,25 25 1,0 0-1,-1 0 1,1 0-16,0 0 16</inkml:trace>
  <inkml:trace contextRef="#ctx0" brushRef="#br0" timeOffset="303341.6097">19273 12551 0,'-25'0'0,"50"0"16,-50 0-1,25 25 1,0 0-1,0 0-15,0-1 16,0 1-16,0 0 0,0 0 16,0 0-16,0-1 15,0-48 17,0-1-17,25 25-15,-25-25 0,25 0 0,0 0 16,-25 1-16,25 24 0,-25-25 15,0 0-15,24 25 0,-24 25 32,-24 0-17,24-1-15,0 1 16,0 0-16,0 0 0,0 0 16,24-25-16,1 49 0,0-49 15,0 0 1,-25 25-16,49-25 0,-24 0 15,0 0-15,0-50 0,0 26 16,24-1-16,-49 0 16,25 25-16,-25-25 0,25 0 15,-25 1-15,0-1 16,-25 25 15,0 0-31,1 25 0,-1-1 16,0 1-1,25 0-15,0 0 16,-25 0-16,25 24 16,25-49-16,-25 25 15,25-25-15,0 0 0,24 0 16,-24 0-16,0 0 16,0 0-16,24-25 0,-24 25 15,0-25-15,0 25 0,-1-24 16,-24-1-16,50 0 0,-50 0 15,0 0-15,25 1 0,-25-1 16,0-25-16,0 25 0,25 1 16,-25-1-16,0 0 0,0 0 0,24-24 15,-24 24 1,0 0-16,0 0 16,0 0-16,0 50 31,0 0-16,0 25-15,-24-26 16,24 1-16,-25 0 0,25 25 16,0-1-16,0 1 0,0-25 15,-25 24-15,25-24 0,0 0 0,0 49 16,0-49-16,0 0 0,0 0 16,25-1-16,-25 1 0,25-25 15,-25-25 1,0-24-1</inkml:trace>
  <inkml:trace contextRef="#ctx0" brushRef="#br0" timeOffset="303476.8213">19893 12576 0,'0'0'0,"-24"0"16,48 0 0,-24 25-1,50-25-15,24 0 0,-49 0 16,0 25-16,25-25 15,-26 0-15,26 0 0</inkml:trace>
  <inkml:trace contextRef="#ctx0" brushRef="#br0" timeOffset="330641.6179">20786 12626 0,'-24'0'0,"24"-25"15,0 0 32,-25 50-16,25 0-15,0-1 0,0 1-1,0 0 1,0 0-16,0 0 15,0-1-15,0 1 16,0 0-16,0 0 0,0 0 16,0 24-16,0-24 0,0 25 0,0-26 15,0 1-15,0 0 0,0 49 16,0-49-16,0 0 0,-25 0 16,25 0-16,0 24 0,0-24 15,0 0-15,0 0 0,0 0 16,0-1-16,0 1 0,0 0 15,0 0-15,0-50 47,0 0-47</inkml:trace>
  <inkml:trace contextRef="#ctx0" brushRef="#br0" timeOffset="331256.5011">20762 13097 0,'-25'0'0,"25"25"94,25-25-94,-1 0 16,1 0-1,0 0-15,0 0 16,0 0-16,-1 0 0,1 0 15,0 0-15,25 0 0,-1 0 16,-24 0-16,25 0 0,-26 0 16,26 0-16,24-25 0,-24 25 15,0 0-15,-1 0 0,1 0 16,24 0-16,25 0 0,-24 0 16,-25 0-16,24 0 0,-24 0 15,74 0-15,-75 0 0,26 0 16,-26 25-16,1-25 0,-1 0 15,26 0-15,-26 0 0,1 0 16,-25 0-16,24 0 0,26 0 16,-50 0-16,24 0 0,-24 0 15,25 0-15,-25 0 0,49 0 16,-24 0-16,-26 0 0,1 0 0,25 0 16,-1 0-16,-24 0 15,0 0-15,-25-25 31,-25 25-15,0 0 0,1 0-16</inkml:trace>
  <inkml:trace contextRef="#ctx0" brushRef="#br0" timeOffset="337179.6972">20786 12700 0,'0'25'0,"0"-50"79,25 25-33,0 0-30,0 0-16,0 0 16,-1 0-16,1 0 15,0 0-15,0 0 0,24 0 16,-24 0-16,0 0 16,25 0-16,-26 0 0,26 0 0,-25 0 15,0 0-15,-1-25 16,1 25-16,0 0 0,0 0 0,0 0 15,-1 0 48,-48 0 15,24 25 0,-25 0-31,25 0 0,0-1-16,0 1-15,0 0-1,0 0 1,0 0-16,-25-25 16,25 24-16,0 1 15,0 0-15,0 0 16,0 0 0,0-1-16,0 1 15,0 0-15,0 0 16,0 0-16,0-1 15,0 1 1,0 0-16,0 0 16,0 0-16,0 0 15,-25-25-15,25 24 16,0 1-16,0 0 16,0 0-16,0 0 15,0-1 1,25 1-16,-25 0 15,0 0 1,0-50 31,0 0-31,0 0-16</inkml:trace>
  <inkml:trace contextRef="#ctx0" brushRef="#br0" timeOffset="337918.3295">21059 12427 0,'0'-25'16,"25"25"-1,-25-24 1,25 24-16,-25 24 31,-25 1-31,25 0 16,0 0-16,-25 0 0,25 24 15,0-24-15,0 0 0,0 0 16,0-1-16,0 1 0</inkml:trace>
  <inkml:trace contextRef="#ctx0" brushRef="#br0" timeOffset="339299.4485">21382 13419 0,'0'-24'31,"0"48"47,24-24-31,1 0-47,0 0 15,0 0-15,0 0 16,-1 0-16,1 0 0,0-24 0,25 24 16,-26 0-16,1 0 0,0 0 15,0 0-15,0 0 16,0 0 0,-25 24-1,24-24-15,1 0 16,-25-24 15,25 24-31,0 0 78,-25-25 0,0 0-62,0 0 15,0 0-31,0-24 16,0 24-1,0-25-15,0 25 0,0 1 16,0-1-16,25-25 0,-25 1 16,24 24-16,-24 0 0,0 0 15,0 0-15,0-24 16,0 24-16,0 0 16,-24-24-16,24 24 15,0 0 1,0 0-1,-25 25 64</inkml:trace>
  <inkml:trace contextRef="#ctx0" brushRef="#br0" timeOffset="339842.4231">21481 13717 0,'0'-25'16,"0"50"15,0 0-15,0 0-1,0-1-15,0 1 0,25-25 16,-1 0 0,1 0-16,0 0 0,0 0 15,0-49 1,-25 24-16,0 0 16,0 0-16,0 0 0,0-24 15,0 24-15,0 0 0,0 0 16,0 1-16,-25-1 0</inkml:trace>
  <inkml:trace contextRef="#ctx0" brushRef="#br0" timeOffset="340906.3605">21927 12774 0,'0'0'0,"-24"0"31,48 0 0,1 0-31,0 0 16,0 0-16,0 25 16,-1-25-16,1 0 0,0 0 15,0 0-15,0 0 0,24 0 16,-24 0-16,0 0 0,0 0 15,-1 0-15,1 0 0,0 0 16,0 0-16,0 0 0,-1 0 16,1 0-16,-25 25 109,0 0-93,0 0-1,0-1 1,-25 1-16,25 0 0,0 0 16,0 24-16,0-24 0,0 0 15,0 0-15,25 0 0,-25-1 16,0 26-16,0 0 0,0-25 15,0-1-15,0 26 0,0-25 16,0 24-16,0-24 0,0 25 16,0-25-16,25-25 0,-25 49 0,0-24 15,0 0 1,0-50 15,0 0-15,0 0-16,25 1 15,-25-1 17,25 25-17,-1 0 1,1 0-16,-25 25 16,25-25-16,0 0 0,0 24 15,-1-24-15,1 0 16,0 0-16,25 0 0,-25 0 15,-1 0-15,1 0 0,0 0 16,0-24-16,0 24 0,-25-25 16,-25 25-1,0-25 1</inkml:trace>
  <inkml:trace contextRef="#ctx0" brushRef="#br0" timeOffset="341597.646">23515 13320 0,'0'0'0,"-25"0"0,0 0 16,50 0 15,0 0-15,0 0-16,-1 0 0,-24-25 15,25 25-15,0-24 0,0-1 16,0 0-16,-25 0 16,0 0-16,0 0 15,-25 25-15,25-24 0,-25 24 16,0 0-16,0 0 15,25 24-15,-24-24 0,24 25 16,-25 0-16,25 0 16,0 0-16,0 0 0,0 24 15,0-24-15,25 0 16,-1 0-16,26-25 16,-25 0-16,0 0 15,-1 0-15,1 0 0,25-50 16,-50 25-16,25 0 0,-1 1 15</inkml:trace>
  <inkml:trace contextRef="#ctx0" brushRef="#br0" timeOffset="341766.9619">23912 12998 0,'0'-25'15,"0"50"-15,-25-50 16,25 50 0,-25-25-16,25 24 0,0 1 15,-25 0-15,25 0 0,0 0 16,0 24-16,0-24 0,0 25 15,0-25-15,0-1 0,0 1 16,25 0-16,-25 0 16,25-25-1</inkml:trace>
  <inkml:trace contextRef="#ctx0" brushRef="#br0" timeOffset="342030.7253">23986 13370 0,'0'-25'15,"0"0"1,0 0-16,25 25 0,-25-24 16,25-1-16,0-25 15,-1 50-15,-24-25 16,-49 25 0,24 0-16,0 0 15,-24 25-15,49 0 0,-25 0 16,0 0-16,25-1 15,0 1-15,0 0 16,25 0-16,24-25 16,-24 0-16,0 0 15,25 0-15,-26-25 0,26 25 16</inkml:trace>
  <inkml:trace contextRef="#ctx0" brushRef="#br0" timeOffset="342240.0835">24309 13221 0,'-100'99'0,"200"-198"16,-100 74-16,-25 25 0,0-25 15,0 25-15,0 0 16,1 25-16,24 0 16,-25 0-1,25 0-15,0-1 16,0 1-16,25 0 16,-1-25-16,1 0 15,0 0-15,0 0 16,0 0-16,-1-25 0,1 25 15,0-25-15,0 25 0,0-49 16,-1 24-16</inkml:trace>
  <inkml:trace contextRef="#ctx0" brushRef="#br0" timeOffset="342450.451">24557 13047 0,'24'-49'16,"-48"98"-16,48-123 0,-24 49 16,0 0-16,-24 25 15,-1 25 1,25 25-1,0-26-15,0 1 0,-25 0 16,25 25-16,0-26 0,0 26 16,0-25-16,0 0 0,0 0 15,0-1-15,25 1 0,-25 0 16,0-50 15,-25 25-31,25-25 0</inkml:trace>
  <inkml:trace contextRef="#ctx0" brushRef="#br0" timeOffset="343643.7114">24433 13246 0,'-50'-25'16,"149"75"-16,-148-75 16,-1-25-1,75 50-15,0 0 16,-1 0-16,26-25 0,-25 25 16,0 0-16,24 0 15,-24 0-15,0 0 0,0-25 0,-1 25 16,-24 25-1,0 0 1,0 25 0,-24-50-16,24 25 0,0-1 15,-25-24-15,25 25 0,0 0 16,25-50 0,-1 25-1,-24-25-15,25 1 0,-25-1 16,25-25-16,0 25 0,-25 0 15,25 1-15,-1-1 16,1 50 0,-25-1-1,0 1 1,0 0-16,0 0 16,0 0-1,0 0-15,25-1 16,-25 1-16,0 0 15,25-25 1,-25-25 0,0 0-1,0-24 1,0 24-16,25-25 0,-25 25 0,0 1 16,0-26-16,-25 0 0,25 26 15,-25-1-15,0 0 16,0 25-16,25-25 0,-24 25 15,24 25 1,24 0 0,1 0-16,25-25 15,-25 0-15,0 24 0,-1-24 16,1 0-16,0 25 0,0-25 16,0 25-16,-1-25 15,-24 25-15,25-25 0,0 0 16,0 0-1,-75 0 17,25 0-17,1 0-15,-26 25 16,50-1-16,-25-24 0,25 25 16,0 0-16,0 0 15,25 0-15,0-25 16,0 0-16,24 0 0,-24 0 15,0 0-15,0 0 0,-1 0 16,1 0-16,25 0 0,-25-25 0,-1 25 16,1-25-16,-25 0 15,-25 0 1,1 25 0,-1 0-16,0 0 0,0 0 0,0 0 15,25 25-15,0 0 16,0 0-1,25-25 1,-25 25-16,50-25 16,-25 0-1,-25 25 17,0-1-17,24-24 1,1 0-16,0 0 15,0 0-15,-25-24 0,25 24 16,-1-25-16,-24 0 0,50-25 16,-50 25-16,25-24 0,-25 24 15,25 0-15,-1-24 0,-24-1 16,25 25-16,-25 0 0,-25 25 31,1 50-31,-1 24 16,0-49-16,25 0 15,-25 0-15,25 24 0,0 1 16,0-25-16,0 0 0,0 0 16,0-1-16,0 1 15</inkml:trace>
  <inkml:trace contextRef="#ctx0" brushRef="#br0" timeOffset="344217.9603">24160 13841 0,'0'0'0,"-25"0"16,0 0-16,25 25 15,-25-25-15,75-25 31,-50 0-31,25 25 16,-25-25-16,0 1 16,-25 24-1,0 0-15,0 0 0,1 0 16,-1 0-16,0 24 16,0-24-16,25 25 15,0 0-15,25 0 16,0 0-16,0-25 15,-1 24-15,1-24 0,0 0 16,-25 25-16,0 0 16,-25-25-1,0 25 1,1-25-16,24-25 31,24 25-31,-24-25 0,25 25 16,0-25-16,25 1 0,-26 24 15,1 0-15,0-25 0,0 25 16,0-25-16,-1 25 0,1 0 16,0 0-16,-25 25 15,0 24 17,0-24-32,0 0 15,25-25 1,-25-25-1</inkml:trace>
  <inkml:trace contextRef="#ctx0" brushRef="#br0" timeOffset="344629.954">24482 13742 0,'0'0'0,"-25"0"0,1-25 0,-1 25 32,25 25-17,0 0-15,25-25 16,24 24-16,-24-24 0,0 0 15,0 0-15,24 25 0,1-25 16,-25 0-16,24 0 0,-24 0 16,0-25-16,0 1 0,-50 24 31,-25 0-31,25 0 16,1 0-16,-1 0 0,0 0 15,-25 24-15,26-24 16,24 25-16,0 0 0,0 0 15,24 0-15,1-25 16,-25 24-16,25-24 16,0 25-16,-25 0 15,0 0-15,0 0 16,0-1-16,-25 1 0,0 0 16,25 0-16,-25-25 0,1 25 15,24-50 1,0 0-1,0 0-15,24 0 16,26-24-16,-25 24 0,0-25 16,-1 26-16</inkml:trace>
  <inkml:trace contextRef="#ctx0" brushRef="#br0" timeOffset="345146.0389">24829 13816 0,'75'-49'32,"-174"98"-32,123-49 0,76-49 15,-100 73-15,0 1 0,0 0 16,-25 0-1,25 0 1,25-25 15,-25-25-31,49 0 16,-24 0-16,0 0 16,0 25-1,-25-24-15,0 48 16,0 1 15,0 0-31,25-25 16,-1 0-16,1 25 15,0-25-15,0 0 0,0 0 16,-1 0-16,1 0 0,25 0 16,-25-25-16,-1 0 15,-24 0 1,-24 25-16,-1 0 15,-25-24-15,25 24 16,1 0-16,24 24 0,-25-24 16,25 25-16,-25 0 0,50 0 15,0-25 1,-1 0-16,1 0 0,0 0 16,0 0-16,0 0 15,-1 0-15,-24 25 47,0-1-47,25-24 16,0 0-1,25 0-15</inkml:trace>
  <inkml:trace contextRef="#ctx0" brushRef="#br0" timeOffset="345314.2512">25747 13593 0,'0'0'0,"0"-25"0,-25 25 15,-24 0 1,24 50 0,25-25-16,-25 24 0,0 1 15,25-25-15,0 24 0,0-24 16,50 49-16,-25-49 0,24 0 16,-24 0-16,0 0 0,25-25 15,49 24-15</inkml:trace>
  <inkml:trace contextRef="#ctx0" brushRef="#br0" timeOffset="369139.9253">9227 13196 0,'25'0'109,"0"0"-93,0 0-1,0-25-15,-1 25 0,-24-25 16,25 25-16,25-24 0,-25 24 16,-1 0-16,-24-25 0,25 25 15,0 0-15,0-25 0,0 25 0,-1-25 16,1 25-16,0-25 15,0 25-15,0 0 16,-1 0-16,-24-24 0,50 24 16,-25-25-16,0 25 0,-1 0 15,1-25-15,0 25 0,49-25 16,-49 25-16,0 0 0,0-25 0,0 25 16,0 0-16,-1 0 0,-24-24 15,25 24-15,0 0 16,25 0-16,-26-25 15,1 25-15,0 0 0,0 0 16,24-25-16,-24 25 0,25-25 0,-25 25 16,-1 0-16,1 0 0,25-25 15,-25 25-15,-1-24 0,1 24 16,0 0-16,25-25 16,-26 25-16,1-25 0,0 25 15,0 0-15,49-25 0,-49 25 0,0 0 16,0 0-16,-1-25 15,26 25-15,-25-24 0,0 24 16,-1 0-16,1-25 0,0 25 16,50 0-16,-51-25 0,1 25 15,25 0-15,-25 0 0,24-25 0,-24 25 16,25 0-16,-26 0 0,1 0 16,0 0-16,25 0 0,-26-25 15,1 25-15,0 0 0,0 0 16,24-24-16,-24 24 0,0 0 15,0 0-15,0 0 0,-1-25 0,26 25 16,-25 0-16,0 0 0,-1-25 16,1 25-16,25 0 15,-25 0-15,-1 0 0,1-25 16,0 25-16,0 0 0,25 0 16,-26 0-16,1 0 0,0 0 15,49-25-15,-49 25 0,0 0 16,0 0-16,24 0 0,-24 0 15,50 0-15,-51 0 0,26 0 16,-25 0-16,0 0 0,24 0 16,1 0-16,-25-24 0,-1 24 15,26 0-15,-25 0 0,49 0 0,-24 0 16,-25 0-16,24 0 0,-24 0 16,50 0-16,-26 0 15,-24 0-15,25 0 0,-26 0 16,26 24-16,24-24 0,-24 0 0,-25 0 15,24 0-15,1 0 0,24 0 16,-24 0-16,0 25 0,-1-25 16,-24 0-16,25 0 0,49 0 15,-50 0-15,1 25 0,-25-25 16,24 0-16,51 0 0,-75 0 16,24 25-16,1-25 0,-25 0 0,24 0 15,26 25-15,-51-25 16,1 0-16,0 0 0,25 24 15,-1-24-15,1 0 0,-25 25 16,-1-25-16,26 25 0,0-25 16,24 25-16,-49 0 0,24-25 0,-24 24 15,0 1-15,49 0 0,-49-25 16,25 25-16,-25 0 0,0-1 16,24-24-16,1 50 0,-25-50 15,-1 25-15,1-25 0,0 25 16,25-1-16,-26-24 0,-24 25 15,25-25-15,-50-25 32,-24 1-17</inkml:trace>
  <inkml:trace contextRef="#ctx0" brushRef="#br0" timeOffset="369784.9775">13395 12154 0,'0'-25'15,"-25"25"-15,0 0 16,50 0 15,24 0-15,-24 0-16,0 25 0,0-25 16,-25 25-16,49 0 0,-49 0 15,25 0-15,0-1 0,0 1 16,-25 25-16,0-25 15,0-1-15,0 1 0,-25 0 16,0 25-16,0-26 0,-24 1 16,24 0-16,0-25 0,0 25 0,-24 0 15,24-1-15,0-24 0,0 0 16</inkml:trace>
  <inkml:trace contextRef="#ctx0" brushRef="#br0" timeOffset="370422.5694">12179 11609 0,'-25'0'0,"0"0"31,25 24-31,0 1 16,-24-25-16,24 25 0,0 0 15,0 24-15,0-24 16,0 0-16,24 0 0,1 0 15,25-1-15,-50 1 16,25-25-16,0 25 0,-1-25 0,1 0 16,25 0-16,-25-25 15,24-74 1,-49 74-16,0 0 16,0 1-16,-25-26 15,1 50-15,-1 0 16,0 0-16,0 25 15,0 0-15,25-1 16,-24 1-16,24 0 0,-25 49 16,25-49-16,0 0 0,0 0 15,-25 0-15,25 24 0,0-24 0,0 0 16,25-25 0</inkml:trace>
  <inkml:trace contextRef="#ctx0" brushRef="#br0" timeOffset="371167.8711">12278 11410 0,'-24'-25'0,"-1"25"0,0-24 0,0 24 15,0 0-15,25-25 16,-25 25-16,1 0 0,-1 0 16,-25 0-1,25 0-15,1 0 16,-1 25-16,0-25 0,-25 0 15,26 24-15,-1-24 0,0 25 0,0-25 16,-24 25-16,24 0 0,0 0 16,0-25-16,0 24 0,25 1 15,-49 0-15,49 0 0,-25 0 16,25-1-16,0 1 0,-25 0 16,25 25-16,-25-1 0,25-24 15,0 0-15,0 0 0,0 24 0,0-24 16,0 25-16,0-26 15,0 1-15,0 0 0,0 25 0,25-26 16,-25 1-16,25-25 16,-25 25-16,25 0 0,0 0 0,-1 0 15,1-1-15,0-24 0,0 25 16,49-25-16,-49 25 0,25-25 16,-26 0-16,26 25 15,-25-25-15,49 0 0,-49 0 0,25 0 16,-26 0-16,26 0 0,0-25 15,-25 0-15,-1 25 0,1-25 16,0 25-16,25 0 0,-1-24 16,-24-1-16,0 0 0,0 25 15,-1-25-15,26-25 0,-25 50 16,0-24-16,-1-1 0,-24 0 16,25 0-16,0-24 0,0 24 0,-25 0 15,0 0-15,25-24 0,-25-1 16,24 0-16,-24 26 0,0-26 15,0 25-15,0-24 0,0-1 16,-24 25-16,24 0 0,-25 1 16,0-1-16,-25 0 0,26 0 15,-1 25-15,0 0 0,-25 0 16,26 0-16,-51 25 0</inkml:trace>
  <inkml:trace contextRef="#ctx0" brushRef="#br0" timeOffset="372439.2038">16446 14114 0,'0'-25'16,"-25"50"31,25 0-47,-25-1 15,0 1-15,0 25 0,0-25 0,1-1 16,24 26-16,-50 25 15,0-26-15,26-24 0,-1 0 0,25 24 16,-50-24-16,50 0 0,-25 0 16,25-50-1,25 25 1,-25-25-16,25 0 0,0 1 16,0 24-1,-25-25-15,24 25 0,1 0 16,0 0-16,0 25 15,0-25-15,-1 24 0,1 1 0,0-25 16,0 0-16,0 0 16,0 0-16,24 0 0,-24 0 0,0 0 15,-25-25-15,25 1 16,-25-1-16,24 0 16,-24 0-16,0 0 0,0-49 15</inkml:trace>
  <inkml:trace contextRef="#ctx0" brushRef="#br0" timeOffset="372602.1323">16495 14238 0,'0'0'0,"0"25"16,0-1-1,-25 26-15,25-25 0,-24 0 16,24 24-16,-25-24 0,25 25 16,-25-1-16,0 1 0,25-25 15,-25 0-15,25-1 0,0 1 16,0 0-16</inkml:trace>
  <inkml:trace contextRef="#ctx0" brushRef="#br0" timeOffset="373030.0908">16644 13915 0,'0'0'16,"0"-24"-16,0-1 0,-25 25 16,0 0-16,1-25 0,-1 25 15,0 0-15,0 0 0,-24 25 0,-1-25 16,25 25-16,-25-1 0,26 1 16,-26 0-16,-24 25 0,24-26 15,0 1-15,26 25 16,-26-25-16,-24 74 0,49-50 0,0 26 15,0-25-15,0 24 0,25-24 16,0 74-16,0-75 0,0 26 16,25-26-16,0 1 0,25 24 15,-1-49-15,1 0 0,-1 0 16,1-25-16,24 0 0,50-25 16,-49 0-16,-1 0 0,1-24 15,-26-1-15,75-74 0,-74 50 0,0-1 16,-1 1-16,-24-1 15,0-24-15,0-50 0,-25 75 16,0 24-16,0 1 0,-25-1 16,0 25-16,-49-24 0,24 49 0,25 0 15,-24 0-15,-1 0 0</inkml:trace>
  <inkml:trace contextRef="#ctx0" brushRef="#br0" timeOffset="376362.9422">17214 14163 0,'0'25'188,"25"0"-172,-25 25-1,0-26-15,0 1 16,0 0-16,0 25 15,0-25-15,0-1 0,0 1 0,0 0 16,0 25-16,0-26 16,0 1-16,0 0 0,0 0 15,0 0-15,0 24 0,25-24 16,-25 0-16,0 24 16,0-24-16,25-25 15,-25 25-15,0 0 16,0 0 15,0-50 47,25 25-78,-25-25 16,0 0-1,24 0-15,-24 1 16,0-1-16,25 0 0,-25 0 16,50-49-16,-25 24 0,-1 1 15,-24-1-15,50 0 0,-25 1 0,25-51 16,-26 51-16,1-1 16,0 25-16,-25-24 0,50-1 15,-26 25-15,-24 1 31,-24 48-15</inkml:trace>
  <inkml:trace contextRef="#ctx0" brushRef="#br0" timeOffset="376795.4788">17859 14461 0,'0'0'15,"0"-25"-15,0 1 16,-24 24 15,24 24-31,-25 1 16,-25 25-16,50-25 15,-25-1 1,25 1-16,0 0 0,0 0 16,0 0-16,0-1 0,25 1 15,0-25-15,0 0 16,0 0-16,-25-25 0,24 25 15,1-49-15,0 49 0,-25-25 16,25 0-16,-25 0 0,0-24 16,0 24-16,-25 25 15,25-25-15,-25 25 16,0 0 0</inkml:trace>
  <inkml:trace contextRef="#ctx0" brushRef="#br0" timeOffset="377416.1045">18107 14213 0,'0'-25'16,"25"25"30,0 0-30,0 0-16,0 0 0,-1 0 16,1 0-16,0-25 15,0 25-15,0 0 16,-25-24 0,0 48 30,0 1-46,-25 0 16,25 0-16,0 0 16,-25-1-16,0 26 15,25-25-15,-25 25 0,1-1 16,24-24-16,-25 0 0,25 24 0,0-24 16,-25 25-16,25-25 0,0-1 15,0 1-15,0 0 0,0 0 16,0 0-16,0-1 15,-25-24 1,25-24 0,-25-1-16,1 25 15,24-25 1,24 25 31,26 0-47,-25 0 15,0 0-15,-1-25 0,1 25 16,0 0-16,25-25 0,-26 25 16,1-24-16,0 24 0,0 0 15,0-25-15,24 0 0,-24 0 16,0 25-16,0-25 0</inkml:trace>
  <inkml:trace contextRef="#ctx0" brushRef="#br0" timeOffset="377923.5223">18728 14337 0,'0'0'0,"24"0"0,-24-25 0,0 0 0,25 1 16,-25-1-16,25 0 16,-25 0-1,-25 50 32,25 0-47,-25 0 16,25-1-16,-24 1 0,24 0 0,-25 0 15,25 0-15,-25 0 0,25 49 16,-25-49-16,25 0 0,0-1 16,-25 1-16,25 25 15,0-25-15,-24-1 0,24 1 0,0 0 16,-25 0-16,25 24 0,-25-24 16,0 0-16,25 0 15,-25-25-15,25-25 31,0 0-31,0-24 0,25 24 16,-25 0-16,25-25 0,25-49 0,-50 50 16,24-26-16,1 26 0,0-1 15,0 0-15,24-24 0,-24 49 16,0 0-16,0 25 0,0-25 16,-1 25-16,1 0 15,0 0-15,0 0 0,0 25 16,-1 0-16,-24 0 0,25-25 15,-25 25-15,0-1 0,0 1 16,0 0-16,-25 0 0,25 0 16,-49 0-16,24-1 0,-25 1 15,1 0-15,24-25 0,-25 0 0,26 25 16,-26-25-16,0 0 0,1 0 16</inkml:trace>
  <inkml:trace contextRef="#ctx0" brushRef="#br0" timeOffset="383823.0568">17090 15156 0,'25'0'47,"0"0"-32,0 0 1,0 0-16,-1 0 15,26 0-15,-25 0 16,0 0-16,-1 0 16,1 24-16,0-24 0,0 0 0,0 0 15,-50 0 17,0 0-17,-25 0-15,26 0 0,-1 0 16,0 0-16,0 0 0,0 0 15,-24 0-15,24 0 0,0 0 16,0 0-16,1 0 0,-1 0 0,0 0 16,50 0 15,24 0-31,-24 0 16,0 0-16,25 0 0,-1 0 15,-24-24-15,0 24 0,24 0 16,1 0-16,-25 0 0,0 0 15,-75 0 17,25 0-32,0 0 15,-24 0-15,24 0 0,0 0 16,0 0-16,-24 0 0,-1 0 0,25 0 16,1 0-16,-1 0 15,50 0 1,-1 0-1,26 0-15,-25 0 0,0 0 16,-1 0-16,26 0 0,-25 0 16,24 0-16,-24 0 15,-50 0 1,1 0 0,-1 0-16,-25 24 0,25-24 15,1 0-15,-1 0 0,0 0 16,0 25-16,0-25 0,50 0 31,0 0-15,0-25-16,0 25 0,-1 0 15,1 0-15,0 0 0,0 0 32,-50 0 14,25 25-30,-25-25-16,0 0 31,25 25 2016,-24-25-2031,-1 0 546,25 25-530</inkml:trace>
  <inkml:trace contextRef="#ctx0" brushRef="#br0" timeOffset="390651.1962">19372 14759 0,'25'0'109,"0"0"-109,0 0 16,0 0-16,-1 0 0,1 0 16,50 0-16,-50 0 0,24 0 0,1 0 15,-25 0-15,24 0 0,26 0 16,-51 0-16,1-25 0,0 25 15,-50 0 17,0 0-17,25-25-15</inkml:trace>
  <inkml:trace contextRef="#ctx0" brushRef="#br0" timeOffset="390880.5968">19745 14635 0,'0'-25'15,"24"25"1,1 0 0,0 0-16,0 0 15,-25 25-15,25-25 0,-1 25 0,1-1 16,0-24-16,-25 25 0,25-25 16,-25 25-16,0 0 0,0 0 15,-25-25 1,0 24-16,0-24 0,1 0 15,-1 25-15,0-25 0,0 25 16,0-25-16,1 0 0,-1 0 0</inkml:trace>
  <inkml:trace contextRef="#ctx0" brushRef="#br0" timeOffset="392634.5909">20389 14610 0,'0'25'31,"25"-25"-15,0 0 0,0 0-16,0 0 15,-1 0-15,1 0 16,0 0-16,0-25 16,0 25-16,24 0 0,-49-25 0,25 0 15,0 25-15,-25-24 16,50-1-16,-50 0 0,24 0 15,-24 0 1,-24 25-16,-1 0 16,0 0-16,0 0 15,0 25-15,0-25 0,25 25 16,-24-25-16,-1 50 0,0-50 16,0 24-16,25 1 0,0 0 15,-25 0-15,25 0 0,0-1 16,0 1-16,25-25 0,-25 25 15,50-25-15,-25 0 0,-1 0 0,1 0 16,0 0-16,0 0 0,25-25 16,-26 0-16</inkml:trace>
  <inkml:trace contextRef="#ctx0" brushRef="#br0" timeOffset="392855.5207">21084 14312 0,'25'-25'15,"-50"50"-15,50-74 16,-25 98 0,-25 1-1,25-25-15,0 24 0,0-24 16,-25 0-16,25 0 0,-25 49 16,25-49-16,0 0 15,0 0-15,0-1 0,-24-24 0,24 25 16,0 0-16,-25-25 15</inkml:trace>
  <inkml:trace contextRef="#ctx0" brushRef="#br0" timeOffset="394282.6262">20886 14585 0,'-25'0'0,"50"0"31,24 0-31,-24 0 16,25 0-16,-26 0 0,26 0 15,-25-25-15,0 25 0,-1-24 16,1-1-16,0 0 0,0 0 16,0 0-16,-25 1 0,24-1 15,-24 0-15,25 0 0,-25 0 16,25 25-16,-25-25 16,0 50-1,-25-25-15,25 25 0,-25 25 16,1-25-16,24-1 0,-25 1 15,0 0-15,25 0 0,0 24 16,-25-24-16,25 0 0,0 0 16,0 0-16,25-25 15,0 0 1,0 0-16,-1-25 16,1 25-16,-25-25 0,25 25 15,0-25-15,0 25 0,-25-25 16,24 25-16,-24-24 15,0 73 1,-24-49 0,24 25-16,0 0 15,24-25 1,1 25-16,0-25 16,0 0-16,0-25 15,-1 25-15,1-25 0,0 25 0,0-25 16,0 25-16,-25-25 0,24 25 15,-24-24-15,0-1 16,-24 25-16,-1 0 16,0 0-1,0 25-15,0-25 16,25 24-16,0 1 0,0 0 31,50-25-31,-25 0 16,0 0-16,-1 0 0,26-25 15,-25 0-15,0 25 16,-25-24-16,25 24 0,-25-25 16,24 25-16,-48 0 31,24 25-15,-25-1-1,25 1-15,25-25 16,-1 0-1,1-25 1,0 1-16,0 24 0,0-25 16,-25 0-16,24 25 0,-24-25 15,25 25-15,0-25 0,-25 50 47,-25 0-47,25 0 16,0 0-1,25-25 17,0 0-32,0 0 0,-25-25 15,24 25-15,1 0 16,0-25-16,-25 0 0,25 25 16,-50 25 15,0 0-16,25 0-15,-25-1 16,25 1 0,25-25-16,0 0 15,25 0-15,-26-25 16,1 25-16,-25-24 0,25 24 16,0-25-16,-25 0 0,0 0 15,0 0 1,-25 25-16,0 0 15,25 25 1,-25 0-16,1 0 16,24 0-16,24-1 15,1-24 1,25 0-16,-25 0 16,-1 0-16,26-24 15,-25 24-15,0 0 16,-1 0-16,1-25 0,0 0 0,25-25 15,-26 26-15,1-1 0,0 0 16,0 0-16,0 0 0,-1 0 16,1 1-16,-25-1 15,-25 25 1,1 25 0,-1-1-16,0 1 15,0 0-15,25 0 0,-25 25 16,1-1-16,24-24 0,0 25 15,0-26-15,0 1 0,0 0 0,0 25 16,0-26-16,0 1 0,0 0 16,0-50-1</inkml:trace>
  <inkml:trace contextRef="#ctx0" brushRef="#br0" timeOffset="394414.5991">22423 14486 0,'-24'0'16,"98"99"-16,-124-198 0,50 99 15,50 0 1,-25 0-16,0 0 0,-1 0 16,26 25-16,-25-25 0,0 25 0,-1-25 15,1 0-15,0 24 16</inkml:trace>
  <inkml:trace contextRef="#ctx0" brushRef="#br0" timeOffset="395095.1531">19695 15329 0,'0'0'0,"-25"0"0,0 0 15,50 0 48,25 0-63,-25 0 15,-1 0-15,26 0 0,-25 0 16,49-25-16,-49 25 0,0 0 0,24 0 16,-24-24-16,25-1 15,-50 0 1,0 0-16,0 0 16,-25 25-16,25-24 0,-25-1 15,25 0-15,-25 25 16,1 0-16,24 25 31,24-25-31,1 0 16,0 25-16,25 24 0,-26-49 15,1 25-15,0 0 0,0 0 0,0 24 16,-25-24-16,0 0 16,0 0-16,-25 0 0,-25-1 15,25-24-15,1 0 0,24 25 16,-25-25-16,0 0 15</inkml:trace>
  <inkml:trace contextRef="#ctx0" brushRef="#br0" timeOffset="395602.7249">20637 15255 0,'0'-25'0,"-24"25"16,-1 25-16,0 0 15,25-1-15,0 1 16,0 0-16,0 0 16,0 0-16,0 0 15,25-25-15,0 0 16,24-25-16,-24 0 16,-25 0-16,25 0 15,-25 0-15,0 1 0,0-1 16,-25 25-16,0 0 15,0 0-15,1 0 16,24 25-16,24-25 16,1 0-1,25 0-15,-25 0 16,0 0-16,-1 0 0,1 0 16,0-25-16,0 25 0,0 0 15,-25-25-15,24 25 0,1 0 16,-25 50-1,0-26 1,-25 26-16,1 0 0,24-25 0,-50 24 16,50-24-16,-25 25 15,0 24-15,1-49 0,24 24 0,-25-24 16,25 0-16,-25 25 0,25-26 16,0-48-1,0-1 1,0 0-16,0-25 15,25-24-15,-25 24 0</inkml:trace>
  <inkml:trace contextRef="#ctx0" brushRef="#br0" timeOffset="395795.0174">20836 15329 0,'50'-74'15,"-26"49"-15,-172 273 0,222-397 0,50 25 16,-99 124-16,0 0 16,-1 0-16,1 25 15,0 0-15,-25 0 0,0-1 16,0 1-16,-25 0 0,25 0 15,-25 0-15,1-25 0,-1 25 16,0-25-16,0 0 0,0 0 16,25-25-1,50 0-15,-50 0 16,25 0-16,0 25 0,24-49 0</inkml:trace>
  <inkml:trace contextRef="#ctx0" brushRef="#br0" timeOffset="395942.6211">21208 15180 0,'99'-24'31,"-99"-1"-31,-124 99 0,149-99 0,99-24 0,-124 74 16,0 24 0,0-24-16,0 0 15,0 0-15,0-1 0,-25 1 16,0 0-16,25 0 0,-24 0 16,-1 0-16,0-25 15</inkml:trace>
  <inkml:trace contextRef="#ctx0" brushRef="#br0" timeOffset="396186.2094">21158 15329 0,'0'0'0,"25"0"15,0 0 1,0 0-16,0 0 0,-1 0 16,26-25-16,-25 25 0,0 0 15,-1-24-15,1 24 16,-25-25-16,0 50 47,-25-1-47,25 1 15,0 0 1</inkml:trace>
  <inkml:trace contextRef="#ctx0" brushRef="#br0" timeOffset="396300.4207">21481 15131 0,'-75'173'0,"175"-346"0,-125 173 0,50-25 0,-1 50 47,1-25-47,0 0 16</inkml:trace>
  <inkml:trace contextRef="#ctx0" brushRef="#br0" timeOffset="396935.5049">21828 15230 0,'-25'0'62,"-24"0"-62,24 25 16,0-25-16,0 0 15,0 25-15,25-1 16,0 1-16,25-25 16,25 0-16,-25 0 0,0 0 15,-1 0-15,1 0 16,50-25-16,-51 25 0,1 0 16,-25-24-16,25 24 0,0-25 15,-25 0 1,-25 25-16,-25 0 15,26 0-15,-1 0 16,25 25-16,-25-25 0,25 25 16,25-25-1,0 24 1,-1-24-16,1 0 0,0 0 16,0 0-16,-25 25 46,25-25-14,-1-25-32,1 1 15,0-1-15,0 0 0,0 0 16,-1 0-16,1-49 16,0 49-16,0 0 0,-25 1 0,0-1 15,25 0-15,-25 0 16,-25 50-1,0 0-15,25 0 16,-25-1-16,25 1 0,-25 0 16,1 49-16,24-49 0,-25 0 15,25 0-15,-25 0 0,25 24 16,0-24-16,0 0 0,25-25 16,0 0-16,24 25 0</inkml:trace>
  <inkml:trace contextRef="#ctx0" brushRef="#br0" timeOffset="397295.0215">22920 15131 0,'0'0'0,"24"-25"0,-24 0 16,25 0-16,-25-49 0,25 49 15,-25 0-15,0 1 0,0-1 16,0 0-16,0 0 0,-25 25 16,0 25-1,1 0-15,24 0 16,-25 24-16,0-24 0,25 25 15,-25 49-15,25-50 0,-25-24 16,25 25-16,0-1 0,-24 26 0,24-50 16,-25 0-16,25-1 0,-25 1 15,25 0-15,-25 0 0</inkml:trace>
  <inkml:trace contextRef="#ctx0" brushRef="#br0" timeOffset="397546.9734">22671 15304 0,'0'-24'0,"25"24"31,25 0-31,-25 0 0,0 0 0,-1 0 16,26 0-16,0 0 0,-26 0 16,1 0-16,0 0 0,0 0 15,0 0-15,-50 24 31,0 1-15,25 0-16,-25 0 16,25 0-1,0-50 17</inkml:trace>
  <inkml:trace contextRef="#ctx0" brushRef="#br0" timeOffset="398366.4499">23093 15007 0,'0'0'0,"0"-25"0,0 0 15,25 25-15,0 0 16,0 0-16,24 0 16,-24 0-16,0 0 15,0 0-15,-1 0 0,1 0 16,0 0-1,-25 25-15,0 25 0,-25-50 16,25 24-16,-49 26 0,49-25 16,-25 0-16,-25 24 0,25-24 15,25 25-15,-24-26 0,-1 1 16,0 25-16,0-25 16,25 0-16,0-50 31,25 0-16,0 25-15,0-25 0,-1 0 16,1 0-16,25 1 16,-25 24-16,-1 0 0,1 0 15,-25 24 1,-25 1 0,1 0-16,-1-25 0,0 25 15,25 0-15,-25-25 0,0 25 16,1-25-16,24 24 0,0 1 15,24-25 1,1 0 0,0 0-16,25 0 0,-26-25 15,1 25-15,25-24 0,-25 24 16,-1-25-16,26-25 0,-25 25 16,0 25-16,-25-25 0,24 1 0,-24-1 15,0 0-15,-24 25 16,-1 0-16,-25 0 15,25 25-15,1-25 0,24 25 16,-25-25-16,25 49 16,-25-49-16,25 25 0,0 0 0,0 0 15,25-25-15,0 0 16,-1 0-16,1 0 16,25 0-16,-25 0 0,-1 0 15,26-25-15,-25 25 0,0-25 16,-1 0-16,1 25 0,0 0 15,-50 25 32,25 0-47,-25-25 16,50 0 0,25 0-1,-25-25-15,-1 25 16,-24-25-16,50 25 0,-50-25 15,50 1-15,-25-1 0,-1 0 16,1 0-16,0 25 0</inkml:trace>
  <inkml:trace contextRef="#ctx0" brushRef="#br0" timeOffset="425974.6615">918 5655 0,'-25'0'0,"25"-24"15,-25 24-15,0 0 16,25 24 15,0 1 0,0 0-31,0 0 16,0 24-16,0-24 0,0 0 0,-24 0 16,24 0-16,0 24 0,0-24 15,0 0-15,0 25 0,0-26 16,0 1-16,-25 0 0,25 0 15,0-50 1,0 0 0,0 0-16,25-24 0,-25-26 15,0 51-15,24-26 16,-24 25-16,0-49 0,0 49 16,0 0-16,0 0 0,25 0 15,-25 1-15,0 48 16,25 26-1,-25-25-15,0 0 0,25-1 16,-25 1-16,0 50 0,25-50 16,-25-1-16,0 1 0,0 0 15,24 0-15,-24 0 16,25-50 0,0-25-1,-25 25-15,25 1 0,-25-1 16,49-50-16,-49 26 0,25 24 15,-25 0-15,25-25 0,0 26 16,-25-1-16,25 25 16,-25 25-16,0-1 15,0 1-15,0 0 16,24 25-16,-24-26 0,0 26 16,0-25-16,0 0 0,0 0 15,0 24-15,0-24 0,0 0 16,0 0-16</inkml:trace>
  <inkml:trace contextRef="#ctx0" brushRef="#br0" timeOffset="426275.2052">1463 5804 0,'0'-25'0,"0"1"15,0 48 16,-24-24-31,24 25 0,0 0 16,0 25-16,-25-25 0,25-1 16,0 1-1,25-25-15,-1 0 16,1 0-16,0-25 16,-25 1-16,0-1 0,25 0 15,-25 0-15,0 0 0,-25 0 16,0 1-1,0 24-15,1 0 16,24 24 0,0 1-1,49-25-15,-24 0 0</inkml:trace>
  <inkml:trace contextRef="#ctx0" brushRef="#br0" timeOffset="426696.2935">1885 5804 0,'25'0'0,"-50"0"0,50-25 15,0 25-15,-25-24 0,0-1 16,0 0 0,-25 25-1,0 0-15,0 0 16,1 0 0,-26 25-16,25 0 0,0-1 15,1 1-15,-1 0 16,25 0-16,0 0 0,0 0 0,0-1 15,25 1 1,-1-25-16,1 0 0,0 0 16,0 0-16,0 0 0,-1-25 0,1-24 15,0 49-15,0-25 0,-25-25 16,25 1-16,-1-1 0,-24 25 16,0 0-16,25-24 0,-25 24 15,0-25-15,0 26 0,0-1 16,0 0-16,0 50 15,0 24 1,0-24-16,-25 50 0,25-51 16,0 26-16,-24-25 0,24 24 15,0 26-15,0-25 16,-25-26-16,25 1 0,0 0 16,0 0-16,25 24 0,-25-24 15,24-25-15</inkml:trace>
  <inkml:trace contextRef="#ctx0" brushRef="#br0" timeOffset="426993.3599">2133 5953 0,'25'0'31,"-25"-25"-31,25 1 16,0-1-16,-1 0 15,1 0-15,0 0 0,-25 0 16,0 1-16,0-1 16,-25 25-1,0 0-15,1 25 16,-1-1-16,25 1 16,-25 0-16,25 0 0,-25 0 0,25 0 15,0-1-15,0 1 16,25 0-16,0-25 15,24 0-15,1-25 16</inkml:trace>
  <inkml:trace contextRef="#ctx0" brushRef="#br0" timeOffset="427413.2679">2530 5705 0,'0'0'0,"0"25"15,-25 0 1,25-1-16,0 1 0,-25 0 15,25 0-15,0 0 0,0 0 0,0-1 16,0 1 0,25-25-16,0 0 15,-25-25-15,25-24 16,-25 24-16,25 0 0,-25 0 16,24 0-16,1 1 15,-25-1-15,0 50 31,0-1-31,0 1 16,0 0-16,0 25 0,0-25 16,0-1-1,50-24-15,-25 0 0,-25-24 16,25 24-16,-1-50 16,26 25-16,-25 0 0,0 0 15,-25 1-15,24 24 0,1-25 16,-25 50-1,0-1-15,0 1 16,0 0-16,0 0 0,25 0 16,0-25-16,0 0 15,-1 0-15,1 0 0,0 0 16</inkml:trace>
  <inkml:trace contextRef="#ctx0" brushRef="#br0" timeOffset="428167.9297">744 6871 0,'0'-25'0,"0"50"47,0 25-31,-25-26-16,25 26 15,-24 0-15,24-26 0,0 1 16,-25 25-16,25-25 15,0-1 1,0-73 0,25 49-16,-25-50 15,24 25-15,-24 1 0,0-1 16,25-25-16,-25 25 0,25 1 0,-25-1 16,25 0-16,0 25 15,-25 25 1,0 0-16,24-1 15,-24 26-15,0-25 0,0 0 16,0-1-16,0 1 16,25-25-16,0-25 31,0 1-31,-25-1 0,25 0 16,-25 0-16,24-24 0,1 49 15,-25-25-15,0 0 0,0 50 31,0 24-15,0-24-16,0 0 0,0 0 16,0 0-16,25-1 15,-25 1-15,25-25 0,0 0 16,-1-25-16</inkml:trace>
  <inkml:trace contextRef="#ctx0" brushRef="#br0" timeOffset="428431.7032">1265 6871 0,'-25'0'16,"0"25"-16,1 0 16,-1-1-16,25 1 15,0 0 1,0 0-16,25 0 0,-1-25 16,1 0-16,0 0 15,0 0-15,-25-25 0,25 25 16,-25-25-16,0-25 0,0 26 15,0-1-15,-25 25 16,25-25-16,-25 25 0,0 0 16,0 0-16,1 0 15,-1 25-15,25 0 0,0-1 16,49-24 0,-24 0-16</inkml:trace>
  <inkml:trace contextRef="#ctx0" brushRef="#br0" timeOffset="429271.3859">1563 6921 0,'24'0'0,"-272"49"0,472-98 16,-175 24-16,-24 25 0,-25-25 0,0 0 16,-25 25-1,25-25 1,-25 25-16,1 0 0,-1 0 16,25 25-16,-25-25 0,0 25 0,0 25 15,1-50-15,24 24 0,-25 1 16,25 0-16,0 0 15,0 0-15,25-25 16,24 0-16,-24 0 16,0 0-16,0-50 0,-1 50 15,1-25-15,0-49 0,0 49 16,0 0-16,-25 0 0,25-24 16,-1-1-16,-24 25 0,0 0 15,25 1-15,-25-1 0,0 0 16,-25 75-1,25-26-15,-24 1 16,24 0-16,0 25 0,0-26 16,0 1-16,0 50 0,0-50 15,0-1-15,0 1 16,24 0-16,-24 0 0,25 0 0,0-25 16,0 0-16,0 0 0,-1 0 15,1-50-15,0 25 0,-25 0 16,25 1-16,0-1 0,-1-25 15,-24 25 1,-24 25 0,24 25-16,-25-25 0,25 25 15,0 0-15,0 0 0,-25-1 16,25 1-16,0 0 16,25-25-16,24 0 15,-24 0-15,0-25 16,0 0-16,0 1 0,-1-1 15,-24 0-15,25 0 0,0-25 16,-25 75 15,-25-25-31,25 25 16,0 0-16,0 25 0,0-26 16,0 1-16,0 0 0,25-25 15,0 25-15,0-25 16,-1 0-16,-24-25 0,25 25 15,0-50-15,-25 26 0,25-1 16,-25 0-16,25-25 0,-1 1 16,-24-1-16,25 25 0,-25 0 15,25-24-15,-25 24 0,25 0 16,-25 0-16,0 1 0,0 48 31,0 1-31,0 0 16,0 0-16,0 49 0,-25-49 0,25 0 15,0 24-15,0-24 0,0 0 16,0 50-16,0-51 0,25-24 16,-25 25-16,25-25 0,-1 25 15</inkml:trace>
  <inkml:trace contextRef="#ctx0" brushRef="#br0" timeOffset="429710.8309">2729 6846 0,'0'-25'0,"0"50"0,24-50 0,-24 0 15,0-24-15,0 24 16,-24 25 0,-1 0-16,0 25 15,25 0-15,-25-1 16,25 1-16,0 0 16,25-25-1,25 0 1,-26 0-16,-24-25 15,25 25-15,-25 25 16,0 0 0,-25 0-16,25 0 15,0 24-15,0-24 16,25-25 0,0-50-16,0 50 0,-25-24 15,25-26-15,-25 25 0,49-49 16,-49 49-16,25-25 0,-25 1 15,25 24-15,-25-25 0,25 1 16,-1 24-16,-24 50 16,0-1-1,0 1-15,-24 0 16,24 25-16,0 24 0,0-49 16,0 24-16,0-24 0,0 25 15,-25 0-15,25-26 0,0 1 0</inkml:trace>
  <inkml:trace contextRef="#ctx0" brushRef="#br0" timeOffset="429966.4868">2853 6821 0,'-25'0'0,"50"0"31,49 0-15,-49 0-16,0-25 15,24 25-15,-24-24 0,0 24 0,49-25 16,-49 25-16,0-25 0,0 25 16,-25 25-1,0 0 1,-25 24-16,25-24 16,0 0-16,0 0 15,0 0-15</inkml:trace>
  <inkml:trace contextRef="#ctx0" brushRef="#br0" timeOffset="430094.4507">3150 6573 0,'0'0'0,"25"25"31,0 0-15,24-25-16,1 0 0</inkml:trace>
  <inkml:trace contextRef="#ctx0" brushRef="#br0" timeOffset="430540.5899">3572 6697 0,'0'50'15,"-149"-149"-15,298 148 0,-174 1 16,25-25-16,-25-1 0,0-24 16,25 50-16,0-25 0,0 0 15,25-25-15,0 0 16,0-25-16,0 25 15,-1-25-15,1-25 0,-25 26 16,0-1-16,25 0 0,-25 0 16,-25 0-16,25 1 0,-25 24 15,1 0-15,-1 0 0,0 0 0,0 24 16,0 1 0,25 0-1,25-25-15,25 0 16,-25 0-16,-1 0 0,51-25 15,-50 25-15,0-25 0,-1 25 0,1-24 16,0 24-16,0-25 0,0 25 16,-1 0-1,-24 25-15,0-1 16,25-24-16,-25 25 16,25-25-16,0 25 0,0-25 15,24 0-15,-24 0 16,0 0-16,0 0 0,-1-25 15,1 25-15,0 0 16,-25 25-16,0 25 16,-25-26-16,25 1 15,-25 0-15,1 0 0</inkml:trace>
  <inkml:trace contextRef="#ctx0" brushRef="#br0" timeOffset="430908.2199">1488 7739 0,'25'0'47,"0"0"-47,0 0 0,-1 0 15,51 25-15,-25-25 0,-1 0 16,1 0-16,-1 0 0,1 0 16,24-25-16,-49 0 0,0 25 15,0-25-15,-25-24 16</inkml:trace>
  <inkml:trace contextRef="#ctx0" brushRef="#br0" timeOffset="431051.3375">1761 7441 0,'-25'75'0,"50"-150"0,-50 175 0,25-76 16,0 1-16,-24 25 0,24-25 15,0 74-15,0-74 0,0 24 16,0 1-16,24-25 0,-24-1 16,25 26-16</inkml:trace>
  <inkml:trace contextRef="#ctx0" brushRef="#br0" timeOffset="431879.4321">819 8781 0,'0'-25'15,"0"0"1,-25 0-16,0 25 0,0-24 0,25-1 16,-25 25-16,1 0 15,-1 0 1,25 25-16,0-1 0,-25 1 15,25 25-15,-25-25 16,25-1-16,0 1 0,0 0 16,0 0-16,25-25 15,0 0-15,0 0 0,-25-25 16,24 0-16,26-24 0,-50 24 16,25-25-16,-25 25 0,25-24 15,-25-26-15,24 26 0,-24 24 0,0 0 16,0-24-16,0 24 15,-24 74 1,24-24-16,0 0 16,-25 25-16,25 24 15,0 0-15,0-49 0,0 25 0,0 24 16,0-49-16,25 0 0,-25 0 16,0-1-16,24 1 0,1-25 15,0 0-15,25-49 16,-26 49-16,1-25 0,0-25 15,-25 25-15,25 1 0,0-51 16,-25 50-16,0-24 0,0 24 0,0 0 16,0 0-16,0 1 0,-25 24 15,0 0-15,0 49 16,0-24-16,25 0 16,-24 0-16,24-1 15,0 26-15,0-25 0,0 0 0,0-1 16,24 1-16,-24 0 0,50-25 15,-50 25-15,25-25 0,0 0 16,24-25-16,-49 0 16,25 0-16</inkml:trace>
  <inkml:trace contextRef="#ctx0" brushRef="#br0" timeOffset="432359.4549">1191 8607 0,'0'0'0,"0"-25"0,0 50 31,0 0-16,0 0-15,24 0 16,-24-1-16,0 1 0,0 0 16,0 0-16,0 24 0,0-24 15,0 0-15,25-25 32,-25-25-32,25 0 0,-25-24 15,25-1-15,-25 25 0,25 1 16,-25-1-16,0 0 15,0 0-15,24 0 0,-24 50 32,0 0-32,0 0 0,0 0 0,0-1 15,0 1-15,0 0 0,0 0 16,0 0-16,0-1 16,0-48-1,25 24-15,-25-25 16,50-25-16,-50 25 0,25 1 15,-25-1-15,24 0 16,-24 75 15,0-26-31,0 1 16,0 0-16,0 0 16,0 0-16,25-25 0,0 0 15,0-25 1,0 25-16,-1-50 15,-24 25-15,25 25 0,0-24 16</inkml:trace>
  <inkml:trace contextRef="#ctx0" brushRef="#br0" timeOffset="432598.1576">1761 8582 0,'0'25'16,"0"-50"-16,0 75 16,-25-25-16,1 0 15,24-1-15,0 1 16,0 0-16,24-25 15,-24 25-15,25-25 0,25 0 16,-25-25-16,-1-25 16,-24 1-1,0 24-15,0 0 0,0 0 16,-24 1-16,-1-1 0,0 0 16,0 25-16,0 0 15,25 25-15,-24 0 0,24-1 16,24 1-1</inkml:trace>
  <inkml:trace contextRef="#ctx0" brushRef="#br0" timeOffset="432996.1481">2133 8632 0,'0'0'0,"25"-25"0,-25 0 16,0 1-1,25 24-15,-25-25 16,-25 25-1,0 0-15,-24 25 16,24-25-16,0 49 0,0-24 16,25 0-16,-25 24 15,25-24-15,0 0 16,0 0-16,25-25 16,0 0-16,0 0 0,0-25 15,-1 25-15,1-50 0,0 26 16,-25-26-16,25 25 0,-25 0 15,25-49-15,-1 24 0,-24 26 16,25-1-16,-25-25 0,25 25 16,-25 1-16,0-1 0,25 25 15,-25 25 1,0-1-16,-25 1 16,25 25-16,0-1 0,-25-24 15,25 25-15,0-25 0,0-1 16,0 26-16,0-25 0,0 0 0,0-1 15,25-24-15,0 0 16,0 0-16</inkml:trace>
  <inkml:trace contextRef="#ctx0" brushRef="#br0" timeOffset="433367.217">2530 8483 0,'0'25'63,"0"0"-63,-25 0 15,25-1-15,-25 26 16,25-25 0,0 0-16,25-25 15,0 0 1,-25-25-16,50 0 0,-50 0 15,24 25-15,-24-25 0,0 1 16,25-1-16,-25 0 0,0 50 31,-25-25-15,25 25-16,0-1 0,0 1 16,0 0-16,0 0 15,0 0 1,25-25-16,-25-25 15,25 25 1,0 0-16</inkml:trace>
  <inkml:trace contextRef="#ctx0" brushRef="#br0" timeOffset="433612.3566">2927 8260 0,'0'0'0,"0"-25"0,0 0 0,0 1 16,0 48 15,0 1-31,-25 25 0,25-25 0,0 24 16,0-24-16,0 0 0,0 24 16,-25 26-16,25-26 0,0-24 15,0 0-15,0 0 0,0 24 16,0-24-16,25-25 15,0-25 1</inkml:trace>
  <inkml:trace contextRef="#ctx0" brushRef="#br0" timeOffset="434056.2593">3125 8458 0,'0'0'0,"0"-24"16,0-1-1,-24 25-15,-1 0 0,25-25 0,-25 25 16,0 0-16,0 25 15,25 0-15,0-1 16,0 1 0,25-25-16,0 0 31,0 0-31,0 0 16,-25 25 15,0 0-31,0 0 15,0-1-15,24-24 32,1-49-17,0 24-15,0 0 0,-25 0 16,25 1-16,-1-26 0,1 0 16,-25 26-16,25-1 0,-25 0 15,0 0-15,0 0 0,0 50 31,0 25-31,0-25 16,0-1-16,0 1 16,0 25-16,0-25 0,0 24 15,0-24-15,0 0 0,0 24 16</inkml:trace>
  <inkml:trace contextRef="#ctx0" brushRef="#br0" timeOffset="434291.4039">3200 8434 0,'74'99'16,"-148"-198"-16,99 99 31,-1 0-31,1 0 16,25-25-16,-1 25 0,-24-25 0,0 25 15,-25-25-15,25 25 0,0 0 16,-1 0-16,-24 25 15,0 0 1,-24 0-16,24-1 16,-25 1-16,25 0 15,0-50 1</inkml:trace>
  <inkml:trace contextRef="#ctx0" brushRef="#br0" timeOffset="434767.6664">3398 8210 0,'-25'0'16,"25"25"0,25-25-1,0 0-15,25 0 16,-26 25-16,1-25 0,0 0 0,0 0 16,0 0-16,24 25 0,-24-25 0,0 0 15,0 0-15,-25 25 16,0-1-1,-25-24-15,25 25 16,25-25 15,0 0-15,-25-25-16,0 1 16,24 24-16,-24-25 0,0 0 15,0 0 1,-24 25-1,-1 0-15,50 0 32,-1 0-17,26 0 1,-25 0-16,0-25 0,-1 25 16,1 0-16,-25 25 15,25-25 1,-25 25-16,25-25 31,-25 25-31,25-25 16,-1-25-16,-24-25 15</inkml:trace>
  <inkml:trace contextRef="#ctx0" brushRef="#br0" timeOffset="436373.2933">2307 5383 0,'0'0'0,"0"-25"0,0 0 16,-25 25-16,25-25 15,-25 25-15,0 0 0,1-25 16,-26 1-16,25-1 0,0 25 15,1 0-15,-1-25 0,0 25 16,-49-25-16,49 0 16,-25 1-16,25 24 0,-24-25 15,-26 0-15,26 0 0,-1 25 0,25 0 16,-24 0-16,-1 0 0,-49 0 16,49 0-16,1 25 0,-26-25 15,26 25-15,-26-25 0,-24 25 16,25-1-16,24 1 0,-49 0 15,24 0-15,26 0 16,-26-1-16,26 26 0,-1-50 16,0 50-16,1-1 15,24-24-15,0 25 16,-24-1-16,49-24 0,-50 25 16,50-1-16,-25-24 15,25 25-15,-25-1 16,25-24-16,0 25 15,0-1-15,0-24 0,0 0 16,0 25-16,25-26 0,-25 1 16,25 0-16,-25 0 0,25 0 15,0-1-15,24 1 0,1 25 16,-1-50-16,26 25 16,24-1-16,-49 1 15,-1-25-15,75 0 0,-74 0 16,0 25-16,24-25 0,-24 0 15,-1 0-15,100 0 0,-50 0 16,-49 0-16,24 0 0,-24 0 16,-1 0-16,26 0 0,74 0 15,-75-25-15,-24 25 0,24 0 16,1 0-16,49 0 0,-50-25 16,-24 25-16,-1-24 0,26 24 15,-26 0-15,75-25 0,-74 25 0,0-25 16,-1 25-16,26 0 0,24-25 15,-25 25-15,-24-25 0,24 25 16,-24 0-16,-1-24 0,75-1 16,-74 25-16,0-25 0,-1 25 15,1-25-15,49 0 0,-49 1 0,-25 24 16,24-25-16,-24 0 16,25 0-16,-1 0 0,-24 1 15,0-1-15,-25 0 0,25 0 16,-1-25-16,-24 1 0,0 24 15,0 0-15,0-24 0,0 24 0,-24-50 16,-1 51-16,0-26 0,0 25 16,0 0-16,-49-24 0,24 24 15,1 0-15,-1 0 0,-24 1 16,24 24-16,-99-50 0,75 25 16,-1 0-16,1 25 0,0-24 15,-100-26-15,100 50 0,-26-25 16,26 25-16,-25-25 0,24 25 15,-74-24-15,100 24 0,-1 0 16,1 0-16,24 0 0</inkml:trace>
  <inkml:trace contextRef="#ctx0" brushRef="#br0" timeOffset="465777.8057">6648 7813 0,'24'0'47,"1"0"-32,0 0-15,0-24 0,0 24 16,24 0-16,1 0 0,-25 0 16,24 0-16,1 0 0,49 0 0,-49 0 15,-1 0-15,1 0 16,24 0-16,100 0 0,-100 0 16,1 0-16,49 0 0,-50 0 15,-24-25-15,-1 25 0,1 0 16,25-25-16,-51 25 0,1 0 15,0 0-15,-50 0 16,-24 0 0,24 0-16,0 25 0,-50-25 15,26 0-15</inkml:trace>
  <inkml:trace contextRef="#ctx0" brushRef="#br0" timeOffset="465984.8449">7169 7838 0,'-50'0'0,"100"0"0,-125 0 15,26 25-15,-26-25 0,50 0 16,1 0-16,24 25 0,-25-25 16,50 0-1,-1 0-15,1 0 16,74 0-16,-49 0 0,0 25 16,24-25-16,0 0 0,26 0 0,98 0 15,-99 0-15,0 0 0,1-25 16,-1 25-16,75-25 0,-100 25 15,0-25-15,-24 25 0</inkml:trace>
  <inkml:trace contextRef="#ctx0" brushRef="#br0" timeOffset="466915.4166">6921 12650 0,'0'0'0,"-25"-24"0,0 24 16,50 0-1,0 0-15,49 0 16,-24 0-16,24 0 0,0 0 16,1 0-16,24 0 0,50-25 15,-50 25-15,-25 0 0,-24 0 16,0 0-16,24 0 0,-49 0 15,-50 25 1,-124-25-16,100 0 0,-26 0 16,1 0-16,-1 0 0,-24 0 15,-74 0-15,73 24 0,1-24 16,25 0-16,-1 0 0,-74 25 16,100-25-16,-1 0 0,25 0 15,1 0-15,48 0 16,1 0-16,25 0 0,-1 0 15,26 0-15,74 0 0,-50 0 16,0 0-16,25 0 0,-25 0 16,25 0-16,124-25 0,-148 25 15,-1 0-15,0-24 0,-24 24 0,-26 0 16,26-25-16</inkml:trace>
  <inkml:trace contextRef="#ctx0" brushRef="#br0" timeOffset="467979.9947">17388 7342 0,'-25'0'0,"0"0"16,25-25-1,25 25-15,0 0 16,49 0-16,1 0 0,-25-24 16,24 24-16,25 0 0,-24 0 15,98 0-15,-74 0 0,-24 0 16,-1 0-16,1 0 0,24 0 15,-74 0-15,-1 0 0,1 0 16,-74 0-16,24 0 16,-25 0-16,1 0 0,-1 0 15,0-25-15,-74 25 0,75 0 16,-26 0-16,1 0 0,0 0 16,-50 0-16,74 0 0,-24 0 15,24 0-15,25 0 0,-25 0 16,26 0-16,-1 0 0,99 0 31,-49-25-31,25 25 0,-1 0 16,26 0-16,74-25 15,-75 25-15,0 0 0,26 0 0,-1 0 16,-25 0-16,100 0 16,-125 0-16,1 0 0,0 0 0,-25 0 15,-50 0 1,-25 0-16,25 0 0,-24 0 0,-51 0 15,51 0-15</inkml:trace>
  <inkml:trace contextRef="#ctx0" brushRef="#br0" timeOffset="469027.8963">17810 11658 0,'0'0'0,"0"-25"16,-25 25-1,50 0 1,24 0 0,1 0-16,-25 0 15,24 0-15,-24-24 0,74 24 16,-49 0-16,0 0 0,-1 0 0,-24 0 16,25 0-16,-26 0 15,1 0-15,-25 24 16,-74-24-16,49 0 15,-25 0-15,1 25 0,-1-25 0,1 0 16,-51 0-16,26 25 0,24-25 16,1 0-16,24 0 0,-25 0 15,1 25-15,24-25 16,99 0 0,-49 0-16,25 0 0,-1 0 15,1 0-15,24-25 0,75 25 0,-74 0 16,-1 0-16,0 0 0,-24-25 15,24 25-15,1 0 0,-50 0 16,-100 0 0,50 25-16,1-25 15,-26 0-15,25 25 0</inkml:trace>
  <inkml:trace contextRef="#ctx0" brushRef="#br0" timeOffset="494856.275">9252 5407 0,'-25'-24'15,"1"24"-15,-1 0 0,25-25 16,-25 0-1,25 0 1,-25 25 0,25-25-1,0 1-15,25-1 16,0 0 0,0 25-16,-1-25 0,51 0 15,-50 1-15,24-1 0,1 0 16,-1 0-16,75-24 0,-49 24 0,-1 0 15,1 0-15,-1 0 0,25 1 16,50-26-16,-74 25 16,24 25-16,-25-25 0,-24 0 15,24 25-15,25-24 0,-49 24 0,-25 0 16,0 0-16,-1 0 0,26-25 16,-25 25-1,-25-25 16,-25 25-31,0-25 0</inkml:trace>
  <inkml:trace contextRef="#ctx0" brushRef="#br0" timeOffset="495091.7838">10195 4415 0,'0'0'0,"0"-25"16,25 25-1,-1 0-15,26 0 0,-25 0 16,24 0-16,1 25 0,49 0 16,-24 0-16,-26-25 0,1 25 15,-25-1-15,49 26 0,-74-25 16,0 0-16,0-1 0,-25 1 0,0 0 16,-49 25-16,24-1 0,26-24 15,-26 0-15,0 0 0,1 0 16,-1-1-16,50 1 0</inkml:trace>
  <inkml:trace contextRef="#ctx0" brushRef="#br0" timeOffset="495761.4377">15528 4738 0,'0'-50'16,"0"25"-1,25 25 1,-1 0-16,26 0 16,0 0-16,-26 0 0,26 0 15,24 0-15,-24 0 0,74 0 16,-50 0-16,1 0 16,-1 0-16,1 25 0,-1-25 15,50 25-15,-74 0 0,24-25 0,-24 0 16,-1 24-16,1-24 0,-25 0 15,0 25-15,-50-25 16,0 0 0,-25-25-16</inkml:trace>
  <inkml:trace contextRef="#ctx0" brushRef="#br0" timeOffset="495951.3218">16446 4465 0,'24'0'16,"26"0"-16,-25 25 16,0-25-16,24 24 0,-24 1 15,0 0-15,49 49 0,-49-49 16,0 0-16,0 25 0,-25-26 16,0 1-16,0 50 0,-25-50 15,0-1-15,0 1 0,-24 0 0</inkml:trace>
  <inkml:trace contextRef="#ctx0" brushRef="#br0" timeOffset="496879.7924">15602 14684 0,'0'0'0,"-25"0"0,1 0 15,-1 0 1,0 0 0,25 25-1,0 0-15,-25 0 16,0 0-16,1-25 15,24 24-15,-25 1 0,-50 0 16,50 0-16,1 0 0,-26-25 16,25 24-16,-24 1 0,-51 25 15,76-50-15,-26 25 0,-24-1 16,24-24-16,-49 25 0,49-25 16,1 0-16,-1 25 0,-24-25 15,24 0-15,-49 0 0,49 0 0,25 0 16,-24 0-16,24 0 0,-50 25 15,51-25-15,-1 0 16,0 0-16,25-25 16</inkml:trace>
  <inkml:trace contextRef="#ctx0" brushRef="#br0" timeOffset="497147.4128">14412 14833 0,'0'-25'0,"-25"25"16,0 0-16,0 0 15,0 25-15,0-25 0,1 25 16,-26 0-16,25-25 0,-24 49 16,24-49-16,0 25 0,0 0 15,25 0-15,-49 0 0,49-1 16,-25-24-16,25 25 15,25 0-15,24 0 16,-24-25-16,0 25 0,24-25 16,26 24-16,-26 1 0,26-25 15,-25 0-15</inkml:trace>
  <inkml:trace contextRef="#ctx0" brushRef="#br0" timeOffset="499808.9804">11460 14610 0,'0'-25'47,"0"0"-31,0 1-1,-25 24-15,-25 0 16,26 0 0,-1 0-16,0 0 0,0 0 0,-24 49 15,24-49-15,0 25 16,25 0-16,-25 0 0,25 24 15,0-24-15,0 0 16,25-25-16,-25 25 0,74-25 16,-49 0-16,0 0 0,0-25 15,0 0-15,-1 0 0,26-24 0,-25 24 16,0-25-16,-1 25 0,1-24 16,0-50-16,0 74 0,-25-25 15,0 0-15,25 26 0,-25-1 16,0 0-16,-25 0 0,0 25 15,0 50 1,0-1-16,1-24 0,24 25 0,0-25 16,0 24-16,0 26 15,0-50-15,0 24 0,0-24 16,0 25-16,0-26 0,24 1 16,1 0-16,0 0 0,0-25 0,0 0 15,24 0-15,-24-25 16,0 0-16,0 25 15,-1-25-15,26-49 0,-25 49 16,-25 0-16,25 1 0,-25-1 0,0-25 16,0 25-16,0 1 0,-25-1 15,0 25 1,0 25-16,0-25 0,25 49 16,-24-24-16,24 0 0,-25 24 15,25-24-15,0 0 0,0 0 16,0 0-16,25 24 0,24-49 0,-49 25 15,25-25-15,0 0 0,0 0 16,-1 0-16,1-25 0,0 25 16,0-25-16,0 1 0,-1-1 15,1-50-15,0 51 0,-25-1 16,25 0-16,-25 0 0,0-24 16,0 24-16,-25 25 15,25 25 1,-25-25-16,25 24 0,0 1 15,0 0-15,-25 25 0,25-26 16,0 1-16,0 0 16,0 0-16,0 0 0,25-25 15,0-25 1,0 0 0,-25 0-16,25 0 0,-1-24 15,-24 24-15,25 0 0,-25 0 16,25 25-16,-25 25 31,0 0-15,0 0-16,-25-25 0,25 25 15,0-1-15,0 1 16,25-25 0,0 0-16,-25-25 0,25 1 15,0-1 1,-25 0-16,24 0 0,1 25 31,-25 25-15,0 0-1,25 0-15,-25-1 16,25 1-16,0-25 16,-1 0-16,1 0 15,0 0-15,0 0 16,0 0-16,-1 0 0,-24-25 0,25 25 15,-25-24-15,25 24 0,-25-25 16,0 0 15,0 50 1,-25 0-32,0-1 15,25 1-15,0 0 16,25-25 15,0-25-31,-25 0 16,25 25-16,-25-24 0,0-1 0,0 0 15,0 0-15,-25 0 16,0 25-16,0 0 16,1 0-16,-1 0 15,25 25 1,0 0-16,25-25 0,-1 0 15,26 25-15,-25-25 16,0 0-16,-1 0 16,1 0-16,25 0 0,-25 0 15,-1 0-15,1 0 0,0 0 0,0-25 16,-25 0-16,0 0 31,-25 25-31,0 0 16,0 0-16,1 0 0,-1 25 15,0 0-15,0-25 0,25 25 16,0 0-16,-25 24 16,25-24-16,25-25 15,0 0-15,25 0 0,-26 0 16,1-25 0,0 0-16,0 1 0,0-1 15,-25 0-15,24 0 0,1 0 0,-25 1 16,25-26-16,-25 25 0,0 0 15,25 25-15,-25-25 0,0 50 47,-25-25-47,25 25 0,0 0 16,0 0-16,0 0 0,-25 24 16,25-24-16,0 0 0,0 0 15,0-1-15,25-24 16,-25 25-16,25-25 0,0 0 15,-1 0-15,1-25 0,0 25 16,-25-49-16,25 49 0,-25-25 0,0 0 16,25 0-16,-25 1 0,0-1 15,-25 25 1,25 25 0,0-1-16,0 1 15,-25 0-15,25 0 0,0 0 16,25-25-1,-25-25 1,25 0-16,-1 25 16,-24-25-16,0 0 0,25 1 15,-25-1-15,25 25 16,-25 25 0,0-1-16,0 1 15,0 0-15,0 0 16,25 0-1,0-25-15,0 0 16,-1-25-16,1-25 16,-25 25-16,50-24 0,-50 24 15,25 0-15,-25 0 0,24-24 16,-24-1-16,25 25 0,-25 0 16,0 1-16,0-1 0,-25 50 31,25-1-31,-24 1 0,24 25 15,0-25-15,-25 24 0,25-24 16,0 25-16,0-1 0,0-24 16,0 0-16,0 0 0,25 0 15,-25-1-15,49 1 0,-24-25 16,0 0-16,0 0 16,-1-25-16,1 1 0</inkml:trace>
  <inkml:trace contextRef="#ctx0" brushRef="#br0" timeOffset="500080.1564">13643 14461 0,'24'-25'0,"-73"-99"31,74 273-15,-75-323-16,25 174 15,25 25-15,-25-25 0,25 50 16,0-25-16,25 0 16,25-1-1,-25-24-15,-1 0 16,1-24-16,-25-1 15,25 0-15,-50 50 32,25 24-17,0-24-15,0 0 16,25-25 0,0 25-16,0-25 15,-1-50-15,1 50 0,-25-25 16</inkml:trace>
  <inkml:trace contextRef="#ctx0" brushRef="#br0" timeOffset="500240.3813">13915 14213 0,'50'-124'47,"-149"347"-47,148-322 0,1 0 16,-75 99-16,25 25 0,-25 49 16,1-49-16,24 0 0,0 24 0,0-24 15,-25 25-15,25 24 16,0-24-16,0-25 15</inkml:trace>
  <inkml:trace contextRef="#ctx0" brushRef="#br0" timeOffset="500489.6086">13791 14362 0,'-24'-25'31,"98"174"-31,-124-273 0,50 99 16,25 25-16,0 0 15,0 0-15,49 0 0,-49 0 16,0 0-16,0 0 0,-1 0 16,1 0-16,0 0 0,-50 25 47,25 0-47,0 0 0,0-1 15,-25 1-15,25 0 16,25-50-1</inkml:trace>
  <inkml:trace contextRef="#ctx0" brushRef="#br0" timeOffset="500947.5939">14064 14287 0,'0'-24'32,"0"123"-32,0-174 0,25 51 31,0 24-31,0 0 15,-1 0-15,26 0 0,-50 24 16,25-24-16,0 0 16,-25 25-1,0 0-15,0 0 16,0 0-16,0 0 16,24-25-1,1 0 1,0 0-16,25-25 15,-25 0-15,-1 0 16,1 0 0,-25 0-16,25 25 62,0 0-46,0 0-16,-25-24 15,24 24-15,1 0 0,-25-25 16,25 25-16,0 0 16,-25 25-1,25-25-15,-1 24 16,1 1-16,0-25 0,0 25 16,0-25-16,-25 25 0,24-25 15,-24 25-15</inkml:trace>
  <inkml:trace contextRef="#ctx0" brushRef="#br0" timeOffset="502067.813">11212 15032 0,'0'-25'0,"-25"25"16,0 0-16,0 0 31,0 0-15,25 25-1,-24-1-15,-1 1 16,0 0-16,0 0 16,0 0-16,1-1 0,-1-24 0,0 25 15,0 0-15,-24 0 16,-1 0-16,25-1 0,0-24 16,-24 25-16,24-25 0,-25 25 15,1-25-15,24 0 0,-25 25 16,26-25-16,-26 0 0,-24 0 0,24 25 15,0-25-15,1 0 0,-1 0 16,-49 0-16,49-25 0,1 25 16,-1-25-16,-24 0 0,24 0 15,-49 1-15,24-1 0,26 0 16,-1 0-16,1 25 0,-51-49 16,51 24-16,-1 25 0,25-25 15,-24 0-15,-1 25 0,-24-49 16,49 49-16,0-25 0,0 25 15,25-25-15,-25 0 0,25 0 0,-24 25 16,24-24-16,0-1 16,24 0-1,1 25 1,-25 25 15,0 0-15,-25-25-16,1 24 0,-1 1 15,25 0-15,-25 0 16,0 24-16,25-24 16,-25-25-16,25 25 15,25-25 17,-25-50-32,0 26 0,0-1 15,0 0-15,0-49 0,25 24 16,-25 25-16,0-24 0,0 24 15,0 0-15,25-25 0,-25 26 0,25 24 16,24 0 0,-49 24-16,25-24 15,25 25-15,-25 0 0,24 0 16,26 0-16,-26-1 0,-24 1 16,25 0-16,-26-25 0,51 25 0,-50-25 15</inkml:trace>
  <inkml:trace contextRef="#ctx0" brushRef="#br0" timeOffset="503611.399">7441 15701 0,'-24'-24'16,"-1"24"-1,25-25 1,-25 25-16,0 0 15,0 0-15,-24 25 16,24-25-16,0 24 0,0 1 16,1 0-16,-1 25 0,0-50 15,25 24-15,-25 1 0,25 0 16,0 0-16,25 0 16,25-25-16,-26 0 15,26-25-15,-25 0 16,0 0-16,-1 0 0,1-24 0,0 24 15,25-49-15,-50 24 0,24 25 16,-24-24-16,0 24 0,0-25 16,0 25-16,-24 25 15,-1 50 1,25-25-16,0 0 0,0 24 0,-25-24 16,25 25-16,0 24 0,0-49 15,0 24-15,0-24 16,0 0-16,25 25 0,0-50 15,-1 0-15,1 0 16,0 0-16,25-25 0,-26 0 0,-24 0 16,25 0-16,0 1 0,25-26 15,-26 50-15,-24-25 0,25 0 16,-50 25 0,1 25-1,-1-25-15,-25 25 0,25 0 16,25 0-16,-24-25 0,24 24 0,0 1 15,-25-25-15,25 25 16,49-25-16,-24 0 16,50-25-16,-51 0 15,1 25-15,0-24 0,0-1 16,24 0-16,-73 50 31,24 0-31,0-1 16,-25 1-16,25 0 15,25-25-15,-1 0 16,1-25-16,0 0 16,0 1-16,0-26 0,-1 25 0,-24 0 15,50-49-15,-50 24 16,25 26-16,-25-1 0,0 0 16,25-25-16,-25 75 15,-25 0 1,0 0-16,25 0 0,-25-1 15,25 26-15,-25-25 0,25 49 16,0-24-16,0-25 0,0 24 16,0-24-16,0 25 0,0-26 15,0-48 1,-24 24-16,24-25 16,-25 25-16,25-25 0,-25 0 15,0 0-15,0 25 16,1-24-16,48 24 31,1 0-31,25-25 16,-1 25-16,-24 0 0,25-25 15,-25 25-15,24-25 0,1 0 16,0 25-16,-26-24 16,1 24-16,-25-25 0,-25 25 15,1 25 1,-1-1-16,0-24 0,0 25 15,0-25-15,25 25 16,0 0-16,0 0 16,25-25-16,25 0 15,-25-25-15,-1 25 16,1-25-16,0 25 16,-25 25-1,25-25-15,-25 25 16,25-1-16,-25 1 0,24 0 15,1-25-15,25 25 0,-1-25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25T04:43:01.9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4490 5482 0,'0'0'0,"-25"-25"16,25 50 46,0 0-46,0-1-1,-25 1-15,25 0 0,0 0 16,0 0-16,0 24 0,-25-24 16,25 25-16,0-26 0,0 1 15,0 25-15,-25 0 0,25-1 16,0-24-16,0 0 0,0 0 16,-24 24-16,24-24 15,0-50 1,0-24-1,0 24-15,0-25 16,0 25-16</inkml:trace>
  <inkml:trace contextRef="#ctx0" brushRef="#br0" timeOffset="285.0452">4440 5556 0,'0'0'0,"0"-25"0,25 25 0,-25-24 15,0-1-15,0 0 16,25 25-16,-1 0 15,1 25-15,0-25 16,-25 25-16,25-1 0,24 26 16,-49-25-16,25 0 15,-25-1-15,0 1 16,0 25-16,0-25 0,0-1 0,0 1 16,0 0-16,-25 0 0,25 25 15,0-26-15,-49 1 0,24 0 16,-25 0-16,26 0 15,-1-25-15,0 0 16,0 0-16,0-25 16,25 0-16,25-25 15,-25 26-15</inkml:trace>
  <inkml:trace contextRef="#ctx0" brushRef="#br0" timeOffset="499.3147">4787 5755 0,'25'0'16,"-25"24"-1,0 1 1,25 0-16,-25 0 16,0 0-16,0 0 15,0-1 1,-25-24-1,0 0-15,25-24 16</inkml:trace>
  <inkml:trace contextRef="#ctx0" brushRef="#br0" timeOffset="624.6051">4812 5655 0,'0'0'0,"0"-24"16,0-1-1,0 50 1,25-25-1,-25 24-15,25-24 0,0 0 16,-1 0-16</inkml:trace>
  <inkml:trace contextRef="#ctx0" brushRef="#br0" timeOffset="1157.2577">5110 5680 0,'0'0'0,"-25"0"15,0 0 1,0 0-1,1 0-15,-1 25 16,0-25-16,25 25 16,-25-25-16,0 25 0,25-1 0,-24-24 15,24 25 1,24-25-16,26 0 0,-25 0 16,0 0-16,-1 0 15,1 0-15,0 0 16,0 0-16,-25 25 15,0 0-15,0 0 0,0 0 16,0-1-16,0 1 0,-25 25 16,0-25-16,25-1 0,0 1 15,-25 0-15,1 0 16,-1-25-16,0 0 0,25-25 16,0 0-1,0 0-15,0 1 16,50-26-16,-50 25 0,24 0 15,1 1-15,0-1 0,25-25 16,-26 25-16,-24 0 0,25 1 16,0 24-16,0-25 0,0 25 0,-25-25 15,24 25-15,-24 25 32,0 0-32,0-1 15,0 1-15,-24 0 0,24 0 0,0 0 16,0 0-1,0-50 17,0 0-17,0 0-15,0 0 0,0 0 0</inkml:trace>
  <inkml:trace contextRef="#ctx0" brushRef="#br0" timeOffset="1284.5918">5283 5581 0,'0'0'0,"0"-25"15,25 25 32,0 0-31,0 0-16,0 0 15,-1 0-15,1 0 0</inkml:trace>
  <inkml:trace contextRef="#ctx0" brushRef="#br0" timeOffset="1464.167">5507 5531 0,'24'-24'0,"-48"48"0,48-24 62,-24 25-46,0 0-16,-24 25 15,24-1-15,0-24 0,0 0 0,-25 0 16,25 24-16,0-24 0,0 0 16,-25 0-16,25 0 15,0-1-15</inkml:trace>
  <inkml:trace contextRef="#ctx0" brushRef="#br0" timeOffset="1894.7073">5407 5829 0,'0'0'16,"0"-25"-16,0 0 15,-24 25 1,73 0 0,-24-24-1,0 24-15,0 0 0,49 0 16,-49 0-16,0-25 15,-1 25-15,1 0 0,0 0 16,25 0-16,-50-25 0,24 25 16,1 0-16,0 0 15,-50 0 1,0 0 0,1 0-16,-1 25 0,0-25 0,-25 25 15,26-1 1,-1 1-16,25 0 15,25-25 1,-1 0 0,1 0-16,0-25 15,0 25-15,0 0 16,-1 0 0,-24 25-1,-24 0 1,24 0-16,0 0 15,24-50 17,1 0-32</inkml:trace>
  <inkml:trace contextRef="#ctx0" brushRef="#br0" timeOffset="2108.2191">6003 5457 0,'0'-25'15,"0"0"1,0 50 0,-25 25-16,25-25 0,0-1 15,0 1-15,-25 0 16,25 49-16,-25-49 0,25 0 16,0 25-16,0-26 0,0 1 0,-24 25 15,24-25-15,0 0 0,0-1 16</inkml:trace>
  <inkml:trace contextRef="#ctx0" brushRef="#br0" timeOffset="2852.2079">6623 5779 0,'0'-24'0,"0"-1"15,0 0 1,0 0 0,-25 25 15,0 25-31,0 0 16,25 0-16,-24-1 15,24 1-15,-25 0 0,25 0 16,-25 0-16,25 0 15,0-1-15,25 1 16,0-25-16,-1-25 16,1 25-16,25-49 15,-50 24-15,25-25 0,-1 25 16,-24 1-16,25-51 0,0 50 16,-25 1-16,25-1 0,-25 0 15,0 0-15,25 0 0,-25 50 31,0 0-15,0 0-16,0 0 0,-25 24 16,25-24-16,0 0 0,-25 0 15,25-1-15,0 26 16,0-25-16,0 0 0,25 0 16,0-25-1,-1 0 1,26-25-16,-25 0 15</inkml:trace>
  <inkml:trace contextRef="#ctx0" brushRef="#br0" timeOffset="3383.805">6970 5755 0,'0'0'16,"0"-25"-16,25 0 15,-25 0-15,-25 25 32,0 0-17,25 25-15,-24 25 16,-1-50-16,25 24 0,-25-24 0,25 25 15,0 0-15,0 0 16,25-25 0,0 0-16,-1-50 15,1 50 1,0-25-16,0 25 0,-25-24 0,25-1 16,-25 50 15,-25-25-31,25 24 15,-25 1-15,25 0 0,0 0 16,0 0-16,25-25 16,0 0-1,-1-25-15,1 0 16,0 0-16,-25 0 16,25 1-16,0-26 0,-1 25 15,-24 0-15,25 1 0,-25-1 0,25 0 16,0-25-16,-25 26 0,25-1 15,-25 0-15,24 0 16,-24 50 15,-24 0-31,24 0 0,0-1 16,-25 26-16,0-25 0,25 0 16,0-1-16,0 1 0,-25 0 15,25 49-15,0-49 0,0 0 16,0 0-16,0 0 0,0 0 15,0-1-15,-25-24 16</inkml:trace>
  <inkml:trace contextRef="#ctx0" brushRef="#br0" timeOffset="3831.5617">7119 5705 0,'0'0'0,"-25"0"0,25-25 16,25 25-1,25 0 1,-1 0-16,-24 0 0,0 0 16,24 0-16,-24 0 0,50-25 15,-51 25-15,26 0 0,-25 0 16,24 0-16,-24 0 0,25-24 16,-25 24-16,-1 0 0,-24-25 15,-24 25 1,-1 0-1,0 0-15,0 0 16,0 0-16,1 25 0,-1-25 16,-25 49-16,25-49 0,1 25 15,-1 0-15,0 0 16,25-1-16,0 1 16,25-25-16,24 0 15,-24 0-15,25-25 16,-25 25-16,-1-24 0,26-1 15,-50 0-15,25 25 0,0-25 16,-1 0-16,-24 50 31,-24 25-31,-1-25 16,25-1-16,0 1 0,-25 0 16,25 0-16,0 0 15,0 0-15</inkml:trace>
  <inkml:trace contextRef="#ctx0" brushRef="#br0" timeOffset="4652.3803">4713 6276 0,'0'0'0,"25"0"47,-1 0-47,1 0 15,0 0-15,0 0 16,25 0-16,-26 0 0,1 0 16,0 0-16,25 0 0,-26 0 15,26 0-15,0 0 0,-26 0 16,1 0-16,25 0 0,-25 0 15,74 0-15,-74-25 0,24 25 16,1 0-16,-25 0 0,74-25 16,-74 25-16,24-25 0,1 25 15,-25 0-15,24 0 0,26 0 16,-26 0-16,1-25 0,0 25 0,-1 0 16,1 0-16,24 0 0,-24 0 15,-1-24-15,1 24 0,0 0 16,49 0-16,-50 0 0,1 0 15,-25 0-15,24 0 0,1 0 16,0 0-16,-1 0 0,-24 0 16,50-25-16,-51 25 15,51 0-15,-26 0 0,-24-25 16,25 25-16,-25 0 0,49 0 16,-49 0-16,24 0 0,-24 0 15,0 0-15,0 0 0,24 0 16,-24 0-16,0 0 0,0 0 15,-50 0 17,0 0-17,0 0-15</inkml:trace>
  <inkml:trace contextRef="#ctx0" brushRef="#br0" timeOffset="5328.4765">4961 6350 0,'25'-25'46,"0"25"-30,-1 0-16,1 0 0,0 0 16,0 0-16,0 0 0,-1 0 15,1 0 1,50 0-16,-51 0 0,26 0 16,-25 0-16,24 0 0,26 0 15,-26-25-15,1 25 0,0 0 0,-1 0 16,1-24-16,49 24 0,-24-25 15,-26 25-15,26 0 0,-26 0 16,75 0-16,-74 0 0,24 0 16,-24 0-16,-1 0 0,1 0 15,49 0-15,-49 0 0,-1 0 16,-24 0-16,25 0 0,24 0 16,-24 0-16,-25 0 0,24 0 15,1 0-15,-25 0 0,49 0 16,-24 0-16,-25 0 0,24 0 15,-24 0-15,49 0 0,-49 0 0,0 0 16,0 0-16,24 0 0,-24 0 16,25 25-16,-25-25 0,-1 0 15,1 0-15,0 0 16,0 0-16,-25-25 16,0 0-1</inkml:trace>
  <inkml:trace contextRef="#ctx0" brushRef="#br0" timeOffset="52657.2339">9054 4316 0,'-25'0'16,"50"0"77,0 0-61,24 25-32,-24-25 15,0 0-15,0 0 16,-1 0-16,26 0 0,0 0 0,-26 0 16,1 0-16,0 0 0,25 0 15,-1 0-15,-24 0 0,0 0 16,0 0-1,-50 0 17,0 0-17,0-25-15</inkml:trace>
  <inkml:trace contextRef="#ctx0" brushRef="#br0" timeOffset="53004.3074">9103 4192 0,'-24'0'31,"-1"25"-15,0-25-1,25 25-15,-50-1 16,25 1-16,1-25 0,24 25 0,-25-25 16,0 25-16,0-25 0,25 25 15,0-1 1,25-24-16,0 0 16,0 25-16,-1-25 15,26 0-15,-25 25 0,0-25 16,24 25-16,-24-25 0,50 25 0,-51-25 15,1 0-15,0 24 0,0-24 16,0 0-16,-1 25 0</inkml:trace>
  <inkml:trace contextRef="#ctx0" brushRef="#br0" timeOffset="70376.9754">4490 6921 0,'0'-25'16,"24"25"62,-24 25-62,0-1-16,0 1 15,0 0 1,-24 0-16,24 0 0,0-1 15,0 1-15,0 25 16,0-25-16,-25-1 0,25 1 0,0 0 16,0 0-16,0 24 0,-25-24 15,25 0-15,0 0 0,0 0 16,0-1-16,0 1 16,25-25-1,-25 25-15,0-50 47</inkml:trace>
  <inkml:trace contextRef="#ctx0" brushRef="#br0" timeOffset="71228.0524">5308 6995 0,'0'0'0,"0"-25"15,0 50 63,-25-25-78,25 25 16,-24 0-16,24-1 16,0 1-1,-25 0-15,25 0 16,0 0-16,0-1 16,0 1-1,0 25-15,0-25 16,25-25-16,-25 24 15,0 1-15,24-25 0,-24 25 16,25-25-16,0 0 0,0 25 16,0-25-16,-1 0 15,1 0-15,25 0 16,-50-25-16,25 25 16,-1 0-16,-24-25 15,25 0-15,-25 1 0,25-1 16,-25-25-16,25 25 15,-25 1 1,0-1-16,0-25 0,0 25 0,0 1 16,-25-1-16,25 0 0,-25 0 15,0 0-15,25 1 0,-24-1 16,-1 25-16,0-25 16,0 25-16,0 0 15,1 0-15,-1 25 16,0-25-16,0 25 15</inkml:trace>
  <inkml:trace contextRef="#ctx0" brushRef="#br0" timeOffset="71981.4713">6375 6871 0,'0'25'62,"0"0"-46,0-1 0,0 1-16,-25-25 15,25 25-15,0 0 16,0 0-16,-25-1 0,25 1 15,0 0-15,0 0 16,0 0-16,-25-1 0,25 1 16,0 0-16,0 0 0,0 24 15,-24-24-15,24 0 16,0 0-16,0 0 16,0-50 30</inkml:trace>
  <inkml:trace contextRef="#ctx0" brushRef="#br0" timeOffset="72760.1596">7094 6896 0,'-25'0'16,"1"0"31,24 25-31,0-1-16,-25-24 15,25 25-15,-25 0 16,25 0-16,0 0 0,-25-1 15,25 1-15,0 0 16,0 0-16,0 0 16,0-1-16,0 1 15,0 0-15,25-25 0,-25 25 16,25-25-16,-25 25 0,25-1 16,-1-24-16,1 0 0,-25 25 15,25-25-15,0 0 0,0 25 16,-1-25-16,1 0 15,25-25-15,-25 0 16,-1 1-16,1-26 16,0 25-16,-25 0 15,0 1-15,0-26 16,0 25-16,0 0 16,-25 1-16,25-1 0,0-25 0,-25 25 15,25 1-15,-24-1 0,-1 0 16,0 25-16,25-25 15,-25 25-15,0 0 16,1 0-16</inkml:trace>
  <inkml:trace contextRef="#ctx0" brushRef="#br0" timeOffset="73201.1668">8086 6772 0,'0'0'0,"0"24"31,-24 1-16,24 0-15,0 0 0,0 25 16,0-26-16,-25 1 16,25 0-16,0 25 0,0-26 15,0 51-15,0-50 0,-25-1 16,25 26-16,0-25 0,0 24 0,0-24 16,0 0-16,0 0 0,-25 0 15</inkml:trace>
  <inkml:trace contextRef="#ctx0" brushRef="#br0" timeOffset="78853.9565">14015 3845 0,'-25'0'47,"50"0"31,-1 0-78,1 0 16,0 25 0,0-25-16,0 0 15,-1 0 1,1 0-16,0 0 0,0 0 15,24 0-15,-24 0 16,0 0-16,0 0 0,0 0 0,0 0 16,49 0-16,-49 0 0,0 0 15,-1 0-15,1 0 16,0 0-16,25 0 0,-26 0 16,1 0-16,0 0 0,0 0 15,24 0-15,-24 24 0,0-24 16,0 0-16,0 0 0,24 0 15,-24 0-15,0 0 0,0 0 16,-1 0-16,51 0 0,-50 0 16,-1 0-16,1 0 0,25 0 15,-25 0-15,49 0 0,-24 25 0,-25-25 16,-1 0-16,1 0 16,25 0-16,24 0 15,-49 0-15,0 0 16,0 0-1,-25-25-15,24 25 0,1 0 16,0 0-16,0 0 16,0 0-16,-1 0 15,1 0-15,0 0 16,0 0-16,-50 0 47,25-24-47,-25 24 0,0-25 0</inkml:trace>
  <inkml:trace contextRef="#ctx0" brushRef="#br0" timeOffset="79149.0062">15652 3721 0,'0'0'0,"-25"0"15,50 0 1,0 25 0,-1-25-16,1 24 15,0-24-15,-25 25 0,50-25 16,-50 25-16,24-25 0,1 0 16,-25 25-16,25-25 0,-25 25 0,25-1 15,-25 1-15,0 0 16,-25-25-1,25 25-15,-25-25 0,0 25 16,-24-25-16,24 24 0,0-24 16,-24 0-16,24 25 0,0-25 15</inkml:trace>
  <inkml:trace contextRef="#ctx0" brushRef="#br0" timeOffset="80888.5234">11683 5259 0,'0'-25'16,"0"50"46,-25-25-62,25 24 16,0 1-16,0 0 15,-25 25-15,25-26 16,0 1-16,-24 0 0,24 0 16,0 24-16,0-24 15,0 0-15,0 0 0,24 0 16,-24-1-16,25 1 15,0-25 1,0-25-16,0 1 16,-25-1-16,24 0 0,1-25 15,-25 26-15,25-1 0,-25 0 16,25 0-16,-25 0 0,0 1 16,25-1-16,-25 0 15,0 0-15,0 50 47,0 25-31,0-26-1,0 1-15,0 0 0,0 0 16,0 0-16,0-1 16,0 1-16,0 0 15,0 0-15,0 0 0,0-1 16,24-48 15,1 24-15</inkml:trace>
  <inkml:trace contextRef="#ctx0" brushRef="#br0" timeOffset="81389.0058">12030 5457 0,'25'-25'0,"-50"50"0,50-75 15,-25 75 16,0 25-31,0-25 16,0-1-16,-25 1 0,25 0 16,-25 25-16,25-26 15,0-48 17,25 24-32,-25-25 15,25 0-15,0 0 0,-25 0 16,25 1-16,-25-1 0,24 25 15,1-25-15,-25 0 0,25 25 0,-25 25 47,0 0-47,0 0 16,0-1-16,0 1 16,0 0-16,0 0 0,0 0 31,25-25-16,-25-25-15,25 0 16,0 0-16,-1 0 16,1 25-16,-25-24 15,0 48 17,-25 1-17,25 0 1,0-50 15,0 0-31,25 1 16</inkml:trace>
  <inkml:trace contextRef="#ctx0" brushRef="#br0" timeOffset="81524.8982">12328 5358 0,'0'0'0,"0"-25"0,0 0 15,25 50 32,-25 0-31,25-25-16,-1 0 15</inkml:trace>
  <inkml:trace contextRef="#ctx0" brushRef="#br0" timeOffset="81769.5137">12502 5407 0,'-25'0'15,"25"25"-15,0 0 16,0 0 0,0 0-16,0-1 0,-25 1 15,25 0-15,0 49 16,-25-49-16,25 0 0,0 0 16,0 0-16,-25 24 0,25-24 15,0 0-15,0 0 0,-24 0 16,24-1-16,0-48 31,0-1-31,0-25 16,0 25-16,0 0 0</inkml:trace>
  <inkml:trace contextRef="#ctx0" brushRef="#br0" timeOffset="81996.5697">12452 5482 0,'0'0'16,"25"-25"-16,-25 0 0,25 0 0,-25 1 15,24-1-15,1 0 16,0 25-16,0 0 15,0 25-15,-25 0 16,24-1-16,-24 26 16,0-25-16,0 0 15,-24-25-15,24 24 16,-25 1-16,0-25 0,0 0 0,0 0 16,1 0-16,24-25 31,0 1-31,24 24 15,-24-25-15,25 25 16,0-25-16</inkml:trace>
  <inkml:trace contextRef="#ctx0" brushRef="#br0" timeOffset="82322.3344">12799 5383 0,'0'0'0,"0"24"31,-25-24-16,25 25-15,0 0 0,-24-25 16,24 25-16,0 0 16,0-1-1,24-24 1,1 0 0,0 0-16,-25-24 15,25 24-15,-25-25 16,0 0-16,0 0 15,0 0-15,-25 1 16,0 24-16,0 0 16,50 0 15,0 0-31,0-25 16,24 0-1</inkml:trace>
  <inkml:trace contextRef="#ctx0" brushRef="#br0" timeOffset="82511.9921">12973 5308 0,'0'0'0,"25"-25"0,-1 1 15,1 24 1,-25-25 0,0 50-1,0-1-15,-25-24 16,25 25-16,0 0 0,-24 0 16,24 0-16,0-1 0,0 1 15,0 0-15,0 25 0,0-26 16,0 1-16,0 0 0,-25-25 15,25 25-15,0 0 0</inkml:trace>
  <inkml:trace contextRef="#ctx0" brushRef="#br0" timeOffset="82884.3106">13246 5482 0,'25'-25'15,"-25"0"1,24 25-16,-24-25 16,-24 25-1,-1 0-15,0 0 0,0 25 16,0-25-16,0 25 16,25 0-16,-24-25 0,24 25 15,-25-1 1,25 1-16,25-25 15,-1 0-15,1 0 16,0 0-16,0-25 0,0 25 16,0-24-16,-25-1 15,0 50 17,0-1-17,-25-24-15,25 25 16,0 0-1,25-25 1,-25-25 0</inkml:trace>
  <inkml:trace contextRef="#ctx0" brushRef="#br0" timeOffset="83192.7479">13419 5383 0,'0'0'0,"0"-25"0,25 25 16,-25 25-1,0-1 1,0 1-16,0 0 16,0 0-16,0 0 0,-25-25 0,25 24 15,0 1 1,0-50-1,0 1 1,0-1-16,0 0 0,25 25 16,0-50-16,0 26 0,-25-1 15,25 25-15,-25-25 0,24 25 0,1-25 16,0 25-16,0 0 0,0 0 16,-1 0-16</inkml:trace>
  <inkml:trace contextRef="#ctx0" brushRef="#br0" timeOffset="109127.9218">11460 6400 0</inkml:trace>
  <inkml:trace contextRef="#ctx0" brushRef="#br0" timeOffset="109924.6425">11485 6375 0,'0'-25'32,"0"50"61,0 0-77,0-1 15,0 1-15,0 0-16,0 0 15,0 0 1,0-1-16,0 1 16,0 0-16,0 0 15,0 0-15,0-1 0,0 1 16,-25 0 0,25 0-16,0 0 15,0-1-15,0 1 16,0 0-16,0 0 15,0 0-15,0 0 16,25-25-16,-25 24 16,0 26-16,0-25 15,0 0 1,0-1-16,0 1 0,0 0 16,0 0-1,-25 0 1,25-1-1,0 1-15,0 0 16,0 0-16,0 0 16,0-1-16,25 1 15,-25 0-15,0 0 0,0 0 16,0-1-16,0 1 16,0 0-16,0 0 15,-25-25-15,25 25 16,0-50 31,0 0-32,0 0-15,0 0 16,0 1-16</inkml:trace>
  <inkml:trace contextRef="#ctx0" brushRef="#br0" timeOffset="110373.1254">11460 6400 0,'-25'24'16,"25"1"-1,0 0 1,-25-25-16,25 25 16,-25 0-16,25-1 15,-24-24-15,24-24 31,0-1-15</inkml:trace>
  <inkml:trace contextRef="#ctx0" brushRef="#br0" timeOffset="110516.7677">11460 6375 0,'0'0'16,"25"0"-16,-25 25 31,24-25-31,-24 24 0,25 1 15,0-25-15,-25 25 0,25-25 16,-25 25-16,25 0 16,-1-25-16</inkml:trace>
  <inkml:trace contextRef="#ctx0" brushRef="#br0" timeOffset="112171.0901">11286 6697 0,'25'0'94,"0"25"-94,0-25 15,-1 0-15,1 0 0,0 0 16,49 0-16,-49 0 0,0 0 16,0 0-16,0 0 15,-1-25-15</inkml:trace>
  <inkml:trace contextRef="#ctx0" brushRef="#br0" timeOffset="112945.1266">10542 6499 0,'25'0'31,"0"0"-15,-1 0-16,1 0 0,0 0 15,0 0-15,0 0 16,-50 0 15,0 0-31,0 0 16,-24 0-1,49 25-15,-25-25 0,0 0 16,0 24 0,25 1 15,0 0-15,25-25-16,-25 25 0,0 0 15,25-25-15,-25 24 0,25-24 16,-25 25-16,24 0 0,-24 0 15,-24-25 17,-1 0-32,0 0 0,25-25 15,-25 25-15,0 0 16,25-25-16,0 0 31</inkml:trace>
  <inkml:trace contextRef="#ctx0" brushRef="#br0" timeOffset="113303.3359">10840 6573 0,'0'25'62,"0"0"-62,0 0 16,24-25 0,-24 24-16,25 1 15,-25 0 1,0 0-1,25-25 1,0-25 0,0-25-16,-1 26 15,1-1 1,0-25-16,25 1 0,-50 24 16</inkml:trace>
  <inkml:trace contextRef="#ctx0" brushRef="#br0" timeOffset="114096.9271">11311 7541 0,'-25'0'16,"50"0"15,0 0-15,0 0-16,-1 0 15,1 0 1,0 0-16,25 0 0,-26 0 16,1 0-16,0 0 0,0 0 15,0 24-15,-1-24 16</inkml:trace>
  <inkml:trace contextRef="#ctx0" brushRef="#br0" timeOffset="114705.315">10765 7565 0,'-25'0'62,"25"25"-62,0 0 16,0 0 0,0 0-1,25-25-15,0 0 16,0 0-1,-25-25-15,0 0 16,25 0-16,-25 0 16,0 1-16,-25-1 15,0 0-15,0 25 16,50 25 15</inkml:trace>
  <inkml:trace contextRef="#ctx0" brushRef="#br0" timeOffset="114976.5219">10988 7516 0,'0'25'62,"0"-1"-46,0 1-16,0 0 15,25-25-15,-25 25 16,25-25 0,0-25-16,0 0 15,-1 0-15,-24 1 0,25-26 16,0 25-16,-25 0 0,25 1 15</inkml:trace>
  <inkml:trace contextRef="#ctx0" brushRef="#br0" timeOffset="122182.8222">11460 6747 0,'25'0'47,"-25"-25"-31,24 25 0,1 0 46,-25 25-62,25-25 16,0 0-16,0 0 15,-1 0 1,1 25 0,0-25-1,0 0-15,0 0 0,-1 0 16,1 0-1,0 0-15,0 0 16,0 0 0,-25 24-1,24-24-15,1 0 16,0 0-16,0 0 16,0 0-16,-1 0 15,1 0 1,0 0-16,0 0 15,0 0 1,-25-24 47,-25 24-32,0 0-16,0 0 17,25 24 93,0 1-110,0 0 1,0 0 0,25-25-1,-25 25-15,0 0 16,0-1-1,0 1 1,0 0 0,0 0-1,0 0 1,25-1-16,-25 1 16,0 0-1,0 0 1,0 0-1,0-1 1,0 1 0,0 0-1,0 0 1,0 0 0,0-1-16,0 1 31,0 0-31,0 0 15,0 0 1,0-1 0,0 1 15,0 0-15,0 0-1,0 0 32,-25-25-16,25 24-31,0 1 63,25-25 93,0 0-140,-1 0-1,1 0 1,0-25 0,0 25-1,0 0 1,0 0-16,-1 0 31,1 0-15,0 0-16,0 0 15,0 0 1,-1 0 15,1 0 0,0 0-15,0 0 0,0 0-16,-1 0 31,1 0-15,0 0-1,0 0 1,0 0-16,-1 0 15,1 0 17,0 0-1,-25-24 94,25 24-109,-25-25-1,0 0 1,0 0-1,0 0 1,0 1-16,0-1 16,0 0-16,0 0 0,0 0 31,0 1-31,0-1 16,0 0-16,0 0 15,0 0-15,0 1 16,0-1-1,0 0 1,0 0 0,0 0-16,0 1 15,0-1-15,0 0 16,0 0 0,-25 25-1,25-25-15,0 1 16,0-1 15,-25 25-15,25-25-1,0 0 32,25 0 94,0 25-94,0 0-32,-1 0-15,1 0 16,0 0-16,0 0 0,0 0 16,-1 0-1,1 0-15,0 0 0,0 0 16,0 0-1,24 0 1,-24 0 0,0 0-16,0 0 15,24 0-15,-24 0 16,0 0 0,0 0-16,0 0 15,-25 25-15,24-25 16,1 0-16,0 0 31,-50 0 32,0 0-48,1 0 1,24 25 15,-25 0 0,25 0 1,0-1-17,0 1 1,0 0-16,0 0 15,0 0-15,0-1 16,0 1 0,0 0-16,0 0 15,0 0 1,0-1 0,0 1-16,0 0 15,0 0 1,0 0-1,0-1-15,0 1 16,0 0 0,0 0-16,0 0 15,0-1 1,0 1 15,0 0 16,0 0-31,-25 0-1,25-1 48,25-24 31,0 0-48,-1 0-30,1 0 0,0 0-1,0 0 1,0 0-16,-1 0 0,1 0 16,0 0-1,0 0-15,0 0 16,-1 0-1,-24-24 1,25 24-16,0 0 0,0 0 16,0 0-1,-1 0-15,1 0 16,0 0 0,0 0-16,0 0 15,-1 0 1,1 0-16,0 0 15,0 0 1,-25-25 47,0 0-32,0 0-31,0 0 15,0 1 1,0-1-16,0 0 0,0 0 16,0-24-1,0 24 1,0 0-16,0 0 0,0 0 16,0 1-16,0-1 15,0 0-15,0 0 16,-25 0-16,25 1 15,0-1-15,0 0 16,0 0 0,0 0-16,0 1 31,0-1 0,0 0 0,0 0-15,0 0 15,25 25 47,-25-25-46,25 25-17,-25-24 1,0-1 125,24 25-141,1 0 15,0 0 1,0 0-1,0 0 1,-1 0 0,1 0-16,0 0 15,0 0-15,24 0 16,-24 0-16,0 0 16,0 0-16,0 0 0,-1 0 0,1 0 15,0 0-15,0 0 16,0 0-16,0 0 15,-1 0-15,1 0 16,0 0 0,-50 0 109,25 25-110,0-1 1,0 1 0,0 0-1,0 0-15,0 0 16,0 0-16,-25-1 15,25 1-15,0 0 16,0 0-16,0 0 0,0-1 16,0 1-16,0 0 15,0 0 1,0 0-16,0-1 16,0 1-16,0 0 0,0 0 15,-24 0-15,24-1 16,0 1-16,0 0 15,0 0-15,24-25 16,-24 25-16,0-1 16,0 1-16,-24 0 31,-1-25-15</inkml:trace>
  <inkml:trace contextRef="#ctx0" brushRef="#br0" timeOffset="123088.9875">11881 6424 0,'0'25'62,"-24"0"-46,24 0 0,0 0-16,0-1 15,0 1 1</inkml:trace>
  <inkml:trace contextRef="#ctx0" brushRef="#br0" timeOffset="123643.5002">12254 6474 0,'-25'0'63,"25"25"-48,-25 0-15,25-1 16,0 1 0,25-25-16,0 0 15,-1 0-15,1 0 16,0 0-16,-25-25 16,25 25-16,-25-24 0,25 24 15,-25-25-15,0 0 0,0 0 16,0 0-16,-25 25 15,25-24-15,-25 24 0,0 0 32,25 24-32</inkml:trace>
  <inkml:trace contextRef="#ctx0" brushRef="#br0" timeOffset="124085.0958">12998 6375 0,'0'0'0,"0"-25"0,0 50 63,0 0-48,0-1-15,0 1 16,0 0-16,0 0 16,0 0-16,0-1 0,0 1 31</inkml:trace>
  <inkml:trace contextRef="#ctx0" brushRef="#br0" timeOffset="124601.8534">13543 6424 0,'-24'-24'16,"24"48"31,0 1-47,0 0 15,0 0 1,24-25 15,1 0-15,0-25-16,-25-25 15,0 26 1,0-1 0,-25 0-16,0 25 0,50 0 46</inkml:trace>
  <inkml:trace contextRef="#ctx0" brushRef="#br0" timeOffset="124826.7678">14089 6300 0,'0'0'0,"25"0"16,-25 25 15,0 0-31,0 0 16,0 0-16,0 24 15,0-24-15</inkml:trace>
  <inkml:trace contextRef="#ctx0" brushRef="#br0" timeOffset="130048.8998">11609 7565 0,'24'0'94,"1"0"-47,0 0-47,0 0 16,0 0-16,-1 0 15,1 0 1,0 0 0,0 0-1,0 0-15,-1 0 16,-24 25-1,25-25-15,0 0 16,0 0-16,0 0 16,-1 0-1,1 0-15,0 0 0,0 0 16,0 0 0,-1 0-1,1 0 1,0 0-1,0 0-15,0 0 16,0-25 0,-1 25-1,1 0 1,0 0 0,0 0-16,0 0 15,-1 0-15,1 0 16,0 0-1,0 0-15,0-24 32,-1 24-17,1 0 1,0 0 15,0 0-15,0 0-1,-1 0-15,1 0 16,0 0-16,0 0 16,24 0-1,-24 0-15,0 0 16,0 0 0,0 0-1,-1 0 1,1 0-1,0 0 1,0 0 0,0 0-1,-1 0-15,1 0 16,0 0-16,0 0 16,0 0-16,-1 0 15,1 0 1,0 0-16,0 0 15,0 0 1,0 0-16,-1-25 16,1 25-1,0 0-15,0 0 16,0 0-16,-1 0 0,1 0 16,0 0-1,0 0 1,0 0-1,-1 0-15,1 0 16,0 0-16,0 0 16,0 0-16,-1 0 15,1 0 17,0 0-17,25 0 1,-26 0-1,1 0-15,0 0 16,0 0-16,0 0 16,-1 0-16,1 0 15,0 0-15,0 0 16,0 0-16,-1 0 0,26 0 16,-25 0-16,0 0 0,-1 0 15,1 0-15,0 0 0,0 0 16,0 0-16,-1 0 0,1 0 15,25 0-15,-25 0 16,0 0-16,-1 0 0,1 0 16,50 0-16,-51 0 0,1 0 0,0 0 15,0 0-15,0 25 0,-1-25 16,1 0-16,0 0 0,0 0 16,0 0-16,-1 0 15,1 0-15,0 0 16,0 0-16,0 0 15,-1 0-15,1 0 16,0 0-16,0 0 31,0 0-15,-25-25-16</inkml:trace>
  <inkml:trace contextRef="#ctx0" brushRef="#br0" timeOffset="133749.6216">15056 6375 0,'0'25'94,"0"-1"-63,0 1-15,0 0-16,0 0 15,0 0-15,-24-25 0,24 24 0,0 1 16,0 0-16,0 0 0,0 0 16,0 24-1,0-24-15,0 0 16,-25 0-16,25-1 0,0 1 16,0 0-1,0 25-15,0-25 16,0-1-1,0 1-15,0 0 0,0 0 16,0 0-16,0-1 16,0 1-16,0 0 0,-25 0 15,25 0-15,0-1 16,0 1-16,-25-25 16,25 25-16,0 0 31,0-50 0</inkml:trace>
  <inkml:trace contextRef="#ctx0" brushRef="#br0" timeOffset="134036.862">14858 7144 0,'0'25'0,"0"-1"31,0 1-15,0 0-16,25 0 15,-25 0-15,0-1 16,0 1-16,0 0 16,25 0-1,-1-25 1,1-25-1,0 25-15,0 0 16,-25-25-16,25 0 0,-1-24 16,1 24-16,-25 0 15,0-24-15,0-1 16</inkml:trace>
  <inkml:trace contextRef="#ctx0" brushRef="#br0" timeOffset="134356.9666">15081 6350 0,'-25'25'16,"1"-25"-16,-1 0 16,-25 49-16,50-24 15,-25 0-15,1 0 16,-1-25-16,25 25 0,-25-25 16,50 0 30,24-25-46</inkml:trace>
  <inkml:trace contextRef="#ctx0" brushRef="#br0" timeOffset="134452.5661">15007 6449 0,'49'-25'16,"-24"25"-16,0 0 15,0 0 1,-25 25-16,25 0 16,-1-25-1,-24 25-15</inkml:trace>
  <inkml:trace contextRef="#ctx0" brushRef="#br0" timeOffset="134787.117">15329 6772 0,'25'0'31,"0"0"-15,0 0-1,0 0-15,-1 0 16,1 0-16,0 0 0,0 0 15,0 0-15,-1 0 16,-48-25 15,-1 25-31</inkml:trace>
  <inkml:trace contextRef="#ctx0" brushRef="#br0" timeOffset="135005.1814">15404 6623 0,'0'25'47,"25"-1"-47,-25 26 16,0-25-16,0 0 0,0-1 15,0 1-15,0 0 16,0 0-16,-25 0 15</inkml:trace>
  <inkml:trace contextRef="#ctx0" brushRef="#br0" timeOffset="136168.8417">15751 6623 0,'0'-25'0,"25"25"16,-25 25 62,0 0-62,0-1-16,0 1 15,0 0 1,25 0-16,-25 0 0,0-1 16,0 1-16,0 0 31,24-25-31,-24-25 31,25 0-31,-25 1 16,0-1-16,25 25 0,-25-25 0,0 0 15,25 25-15,-25-25 16,0 1-16,25 24 31</inkml:trace>
  <inkml:trace contextRef="#ctx0" brushRef="#br0" timeOffset="136476.9708">15974 6796 0,'25'0'15,"0"0"1,-25-24-16,25 24 16,-25-25-16,24 25 15,-24-25-15,0 0 16,0 0-1,-24 25 17,-1 0-32,0 0 15,0 25 1,25 0-16,0 0 16,0 0-16,25-25 15,0 24-15,0-24 16,-1 0-16,1 0 0,0 25 15</inkml:trace>
  <inkml:trace contextRef="#ctx0" brushRef="#br0" timeOffset="154017.7427">7441 8682 0,'0'-25'16,"-24"25"-16,24 25 63,0-1-48,0 1 1,0 0-1,0 0 1,0 0-16,0-1 16,0 1-16,0 0 0,0 0 15,0 0-15,0-1 0,0 26 16,0-25-16,-25 0 16,25 0-16,0-1 0,0 1 15,-25 0-15,25 0 0,0 0 16,0-50 15,0-25-15,0 25-16</inkml:trace>
  <inkml:trace contextRef="#ctx0" brushRef="#br0" timeOffset="154341.9394">7417 8756 0,'0'0'0,"24"-25"0,-24 0 15,0 1-15,25 24 16,0 0 0,0 0-16,-25 24 15,25-24-15,-1 0 16,-24 25-16,25-25 0,0 25 16,-25 0-16,0 0 15,0-1-15,0 1 0,0 0 16,0 0-16,0 0 15,0-1-15,0 1 0,0 0 0,-25-25 16,25 25-16,-25-25 16,1 25-16,-1 0 0,0-1 15,0-24-15,0 0 16,25-24 0,0-1-1,25 0-15,0 0 16</inkml:trace>
  <inkml:trace contextRef="#ctx0" brushRef="#br0" timeOffset="154716.9549">7962 8682 0,'0'0'0,"0"-25"16,-25 25-1,1 0 17,24 25-32,-25-25 15,25 24-15,0 1 16,-25-25-16,25 25 0,-25 25 15,0-50-15,25 24 0,0 1 16,-24 0-16,24 0 0,0 0 16,0-1-16,0 1 15,0 0-15,24 0 16,-24 0-16,25-25 0,25 25 16,-25-25-16,-1 0 15,1-25-15,0 25 16,25-50-16</inkml:trace>
  <inkml:trace contextRef="#ctx0" brushRef="#br0" timeOffset="155798.9394">8359 8830 0,'-25'0'0,"25"-24"16,0 48 15,0 1-15,0 0-16,0 0 15,0 0-15,0-1 16,0 1-16,-24 0 0,24 0 16,0 0-16,0 0 0,0-1 15,-25-24-15,25 25 0,0 0 16,-25-25-1,25-25 1,0 0-16,0 1 16,0-1-16,0-25 0,0 25 15,0 0-15,0 1 0,25-1 16,-25 0-16,0-25 0,25 26 16,-1-1-16,1 0 0,0 0 15,0 25-15,-25-25 16,25 25-16,-1 0 15,-24 25-15,25 25 16,-25-25-16,0 24 16,0-24-16,-25-25 0,25 25 15,-24 0-15,-1-1 0,0-24 32,25-24-17,0-1-15,0 0 16,25 0-16,0 0 0,-1 25 0,-24-24 15,25-1-15,-25 0 16,50 0-16,-25 25 16,-25-25-16,24 25 0,1 0 15,-25 25 1,0 0 0,0 0-16,0 0 15,0-1 1,25-24 15,0 0-31,-25-24 16,25 24-16,-1-25 0,-24 0 0,25 25 15,0-25-15,0 25 16,-25-25-16,0 50 31,0 0-15,0 0-1,-25 0-15,25-1 16,0 1 0,25-25-16,0 0 0,-1 0 15,1-25 1,-25 1-16,0-1 16,0 0-1,0 0-15,-25 25 16,25-25-16,-24 25 0,-1 0 0,0 0 15,0 0 1,50 0 15,0 0-15</inkml:trace>
  <inkml:trace contextRef="#ctx0" brushRef="#br0" timeOffset="156180.8132">8930 8558 0,'0'-25'0,"0"50"0,0-75 15,24 50-15,-24-25 16,0 50 15,0 0-31,0 0 16,0 24-16,0-24 16,0 0-16,0 0 0,0-1 15,0 26-15,0-25 0,0 0 16,0-1-16,0 1 15,0-50 1,0 1 0,0-1-16,0 0 15,25 0-15,0 0 0,-25 1 16,25 24 0,0 0-16,0 0 15,-25 24-15,0 1 16,0 0-16,0 0 15,-25 0-15,25 24 16,-25-49-16,25 25 16,-25-25-16,0 0 15,25 25-15,-25-75 16,25 1 0,0 24-16</inkml:trace>
  <inkml:trace contextRef="#ctx0" brushRef="#br0" timeOffset="156372.523">9203 8483 0,'24'-25'0,"-24"50"47,0 0-47,0 0 0,0 0 16,0-1-16,0 1 0,0 0 0,0 25 15,0-26-15,0 1 0,0 0 16,0 0-16,0 0 15</inkml:trace>
  <inkml:trace contextRef="#ctx0" brushRef="#br0" timeOffset="157036.849">9327 8806 0,'0'0'0,"24"-25"31,1 25-31,0-25 15,0 0-15,-25 0 0,0 1 16,0-1-16,-25 0 31,0 25-15,0 0-16,1 25 0,24 0 16,0-1-16,0 1 15,-25 0-15,25 0 0,25 0 16,-1-25-1,1 0-15,0 0 16,0 0-16,24-25 16,-24-25-16,0 25 15,0 1-15,-25-1 16,0 50 31,0-1-47,0 1 15,0 0 1,25-50 15,-1 0-31,-24 1 0,0-1 16,25 25-16,-25-25 0,25 0 16,-25 0-16,25 25 0,-25 50 46,0-25-46,0 0 16,25-50 15,-1 25-15,-24-25-16,25 0 16,-25 0-16,25 25 15,-25 25 1,0 0-16,25 0 15,0-25 1,-1 0-16,1 0 16,0-25-16,0 0 0,49-24 15,1 24 1</inkml:trace>
  <inkml:trace contextRef="#ctx0" brushRef="#br0" timeOffset="158163.0958">7838 9426 0,'25'0'47,"0"0"-31,-25-25-16,25 25 0,-1-25 15,1 25-15,25-25 16,-25 25-16,0-24 0,24-1 0,-24 25 16,25-25-16,49 0 15,-50 25-15,-24-25 0,0 25 16,25 0-16,-26 0 0,1 0 16,-25 25-16,25-25 0,-25 25 15,0 0-15,25 0 16,0-25-1,-1 0-15,1 0 16,0-25-16,0 25 0,24-50 16,-24 50-16,0-25 0,0 1 15,0-1-15,-1 0 0,1 25 0,0-25 16,0 25 0,-25 25 15,25-25-16,-1 0 1,1 0-16,0 0 0,0 0 16,49-25-16,-24 0 15,-25 25-15,0-24 0,24 24 16,-24 0-16,0-25 0,0 25 16,-1 0-1,-24 25 1,75-50 15,-50 25-15,-1-25-16,1 25 0,0-25 15,0 25-15,24-25 0,-24 0 16,0 25 0,0 0 15,-25 25-16,25-25-15,-1 0 16,1-25 0,25 1-16,-25-1 15,-1 25-15,1 0 16</inkml:trace>
  <inkml:trace contextRef="#ctx0" brushRef="#br0" timeOffset="158265.811">10096 8880 0,'0'-25'47,"24"25"-47</inkml:trace>
  <inkml:trace contextRef="#ctx0" brushRef="#br0" timeOffset="173601.282">6499 9996 0,'-25'0'31,"25"-25"0,0 1 0,-25 24-15,0 0 0,1 0-1,-1 0-15,0 24 0,0 1 16,25 0-1,-25 0-15,25 0 16,0 0-16,0-1 16,0 1-16,0 0 15,25 0-15,0 0 16,0-25-16,0 24 16,-1-24-1,1 0-15,0 0 0,0-24 16,0 24-16,-25-25 0,24 25 15</inkml:trace>
  <inkml:trace contextRef="#ctx0" brushRef="#br0" timeOffset="173981.8577">6672 10046 0,'0'-25'0,"25"25"0,-25-25 16,25 25-16,-25-25 15,0 1 1,-25 24 15,0 0-31,1 24 16,-1-24-16,25 25 0,-25-25 15,25 50-15,-25-50 0,25 25 0,0 0 16,0-1-16,25-24 31,0 0-15,0 0-16,-1 0 15,-24-24-15,25-1 0,0 0 16,0 0 0,-25 50 15,0 0-15,0 0-16,0-1 15,25-24 1,-1 0-16,1-24 15</inkml:trace>
  <inkml:trace contextRef="#ctx0" brushRef="#br0" timeOffset="174500.2782">6921 9947 0,'0'0'0,"24"-25"0,-24 0 16,25 25 0,-25-25-16,0 50 31,-25-25-16,25 50 1,0-26-16,0 1 16,0 0-16,0 0 15,0 0-15,0 0 16,0-1-16,0 1 0,0 25 0,0-25 16,0-1-16,0 26 0,0-25 15,0 0-15,0 24 0,0-24 16,0 0-16,0 0 0,0-1 15,0-48 1,-24-1 0,24 0-16,0 0 0,0 0 15,0 1-15,0-51 0,0 50 16,0 1-16,0-26 0,24 25 16,-24 0-16,0-24 0,0 24 15,0 0-15,25 25 0,-25-25 16,0 0-16,25 25 0,-25-24 15,25 24 1,0 0 0,-25 24-16,24 1 15,-24 0-15,0 0 16,0 0-16,0 0 16,-24-25-16,24 24 15,-25-24-15,0 0 0,0 0 16,0 0-16,1-24 15</inkml:trace>
  <inkml:trace contextRef="#ctx0" brushRef="#br0" timeOffset="174896.6806">7293 9971 0,'0'0'0,"24"0"15,-24-24-15,25 24 16,-25-25-16,0 0 31,-25 25-15,1 0 0,-1 25-16,0-25 15,25 25-15,-25-25 0,25 24 16,0 1-16,-25 0 0,25 0 15,25-25 1,0 0-16,0 0 16,-25-25-16,25 25 15,-1 0 1,-24-25-16,0 50 31,0 0-31,0 0 16,25-25-1,0 0 1,-25-25 0,25 25-16,0-25 15</inkml:trace>
  <inkml:trace contextRef="#ctx0" brushRef="#br0" timeOffset="175325.5884">7516 9947 0,'0'0'0,"25"-25"0,-1 25 15,-24-25-15,25 0 31,-50 25-15,25 25 0,-24-25-16,24 25 0,-25-25 15,0 25-15,0-1 0,25 1 16,-25 0 0,25 0-1,0 0-15,25-25 16,0 0-16,0 0 15,0-25-15,-1 0 16,1 25-16,0-25 0,0 0 16,0 25-16,-1-24 15,-24-1-15,25 25 0,-25-25 16,25 25-16,-50 25 47,25 0-32,0-1-15,0 1 0,0 0 16,0 0-16,0-50 47,0 0-31,25 0-16,-25 1 0,0-1 15,0 0-15</inkml:trace>
  <inkml:trace contextRef="#ctx0" brushRef="#br0" timeOffset="175449.7134">7739 9823 0,'0'0'0,"0"-25"0,0 0 15,-25 25-15,0 0 32,25 25-32,0 0 15,25-25 1,0 0 0,0 0-16,-25-25 0,25 25 15,-25-25-15</inkml:trace>
  <inkml:trace contextRef="#ctx0" brushRef="#br0" timeOffset="175633.8761">7888 9699 0,'0'-25'0,"25"25"0,-25-25 32,0 50-1,0 24-31,0-24 16,0 0-16,0 0 0,0 0 15,0 24-15,0-24 0,-25 0 16,25 0-16,0-1 15,0 1-15,0 0 16,0 0 0</inkml:trace>
  <inkml:trace contextRef="#ctx0" brushRef="#br0" timeOffset="176197.2047">7789 9922 0,'0'0'0,"24"0"31,1 0-31,0 0 16,0 0-16,24-25 15,-24 25-15,0 0 16,0 0-16,-50 25 47,25 0-32,0-1-15,0 1 16,0 0 0,25-25-1,0 0-15,-25-25 16,0 0-16,25 25 0,-25-24 16,0-1-16,-25 0 15,0 25 1,0 0-1,0 0-15,0 25 0,75-25 32,-25 0-17,0-25-15,0 25 0,-1-25 16,1 25-16,0 0 16,0 0-1,-25 25 1,25 0-16,-25 0 31,24-25-15,-24-25-16,25 0 15,-25 0-15,25 0 16,0-24-16,-25 24 0,0 0 16,0 0-1</inkml:trace>
  <inkml:trace contextRef="#ctx0" brushRef="#br0" timeOffset="176776.6243">5804 10170 0,'50'0'47,"-25"0"-47,0 0 15,-1 0-15,1 0 16,0 0-16,0-25 0,0 25 16,-1 0-16,1 0 0,-25-25 15,25 25-15</inkml:trace>
  <inkml:trace contextRef="#ctx0" brushRef="#br0" timeOffset="177052.664">5953 10021 0,'25'0'16,"-25"25"-16,-25 25 15,25-26-15,0 1 16,0 0-16,0 25 0,25-26 16,-25 1-16,0 0 15,25 0-15,-25 0 16</inkml:trace>
  <inkml:trace contextRef="#ctx0" brushRef="#br0" timeOffset="177210.1167">6102 10046 0,'-25'25'15,"0"-25"-15,1 49 0,-1-24 16,0 25-16,0-50 16,25 25-16,0-1 0,-25 1 15,25 0-15</inkml:trace>
  <inkml:trace contextRef="#ctx0" brushRef="#br0" timeOffset="177354.3518">5879 10096 0,'25'0'16,"-1"24"0,1-24-16,0 25 0,25 0 15,-26-25-15,26 25 0,-25 0 16,24-25-16,-24 0 0,25 24 15</inkml:trace>
  <inkml:trace contextRef="#ctx0" brushRef="#br0" timeOffset="193801.3016">8508 9823 0,'-25'0'78,"50"0"-31,0-25-31,0 25 0,24 0-16,-24 0 15,0 0-15,-25-25 16,25 25-16,-1 0 0,1 0 15,0 0 1,-50 0 31,0-25-47</inkml:trace>
  <inkml:trace contextRef="#ctx0" brushRef="#br0" timeOffset="194016.1149">8682 9649 0,'24'0'15,"-24"25"1,25-25-16,0 25 0,0-1 16,-25 1-16,25 0 0,-1-25 15,-24 25-15,0 0 16,-24-1-1,-1-24 1,0 0-16,0 0 16</inkml:trace>
  <inkml:trace contextRef="#ctx0" brushRef="#br0" timeOffset="194442.0622">9079 9624 0,'0'25'46,"0"0"-30,0 0 0,0-1-16,24-24 15,-24 25-15,25-50 47,-25 1-47,0-1 16,0 0-16,0 0 15,0 0-15,0 1 16,25 24-16,-25-25 16,25 25 15,-25 25-31,0-1 16</inkml:trace>
  <inkml:trace contextRef="#ctx0" brushRef="#br0" timeOffset="194707.1121">9227 9649 0,'0'25'0,"25"-25"16,0 0 0,-25-25-1,25 25-15,-25-25 0,25 25 16,-25-25-16,24 1 16,-24-1-16,0 0 15,-24 25-15,-1 0 16,0 0-1,0 25 1,25 24-16,-25-49 16,25 25-16,0 0 15,25 0-15,0-25 0,0 0 16,24-25 0,-24 0-16,0 25 15,0-25-15</inkml:trace>
  <inkml:trace contextRef="#ctx0" brushRef="#br0" timeOffset="194980.4284">9500 9500 0,'25'-25'16,"-25"1"-16,-25 24 16,0 0-1,25 24 1,-24-24-16,-1 25 16,25 0-16,0 0 15,0 0-15,25-25 16,-1 24-16,1-24 15,0 25-15,-25 0 47,-25-25-31,25 25-16,-25-25 16,50-25 15,-25 0-31,25 25 15,-25-25-15</inkml:trace>
  <inkml:trace contextRef="#ctx0" brushRef="#br0" timeOffset="195139.1242">9599 9550 0,'25'-25'16,"-99"99"-16,123-123 0,1 24 15,-50 50 17,0 24-32,0-24 15,0-50 32,0 1-47,0-1 16,0 0-16</inkml:trace>
  <inkml:trace contextRef="#ctx0" brushRef="#br0" timeOffset="195242.274">9649 9426 0,'0'49'16,"0"-123"-16,0 99 0,0-75 16,0 75 30</inkml:trace>
  <inkml:trace contextRef="#ctx0" brushRef="#br0" timeOffset="195655.1038">9922 9426 0,'0'-25'0,"-25"25"0,0 0 16,0 0-16,1 0 15,-1 0-15,0 25 16,0 0 0,0-1-16,25 26 15,-24-50-15,24 25 0,-25-25 16,25 25-16,0-1 16,25-24-16,-1 0 15,26-24-15,-50-1 16,25 0-16,0 25 0,-1-25 0,1-24 15,-25 24-15,0 0 16,0 0-16,25 0 0,-25 1 0,0-1 16,0 0-1,0 50 1,-25-25 0,25 25-16,0-1 0,0 1 15,0 0-15,0 0 0,0 0 16,0-1-16,0 1 15,25-25 1,0 0 0,0-25-1</inkml:trace>
  <inkml:trace contextRef="#ctx0" brushRef="#br0" timeOffset="195981.1435">9996 9376 0,'0'25'31,"0"0"-15,0 0-16,0-1 0,0 1 16,0 0-1,25-25 1,0 0-16,0-50 0,0 26 16,-1-26-1,-24 25-15,25 25 0,-25-25 16,0 50 15,0 0-15,0 0-16,0 0 15,0-1-15,0 1 16,25-50 31,-25 1-47,25 24 0,0-25 15</inkml:trace>
  <inkml:trace contextRef="#ctx0" brushRef="#br0" timeOffset="196277.0214">10393 9327 0,'0'0'0,"0"-25"16,-25 25 30,1 25-46,24-1 0,-25-24 16,25 25-16,-25 0 0,0-25 16,25 25-16,25-25 15,0 0 1,-25-25-16,25 25 0,-1 0 16,1-25-1,-25 0-15,25 25 0,-25 25 31,0 0-15,0-50 15</inkml:trace>
  <inkml:trace contextRef="#ctx0" brushRef="#br0" timeOffset="196448.8446">10542 9103 0,'0'0'16,"25"-24"-16,-25-1 0,25 25 15,-25-25-15,0 50 16,0 24 0,0 1-16,0-25 0,-25 0 15,25-1-15,0 1 0,0 0 16,0 25-16,0-26 16,0 1-16,-25 0 15</inkml:trace>
  <inkml:trace contextRef="#ctx0" brushRef="#br0" timeOffset="196855.9923">9153 10269 0,'0'-25'16,"-25"1"-16,25-1 16,0 0-1,0 0-15,-25 25 0,1 0 31,-1 0-31,25 25 0,-25-25 16,0 25-16,25 0 0,-25-25 16,25 49-16,0-24 0,-25 0 0,25 0 15,0-1-15,25-24 16,0 0-16,0 0 16,25-24-16,-26 24 15,-24-25-15,25 0 0,0 0 16,0 0-16,0-24 0,-1 24 15</inkml:trace>
  <inkml:trace contextRef="#ctx0" brushRef="#br0" timeOffset="198148.8479">9302 9996 0,'0'-25'0,"0"1"15,0 48 17,0 1-32,0 0 0,0 0 15,0 0-15,0 24 0,0-24 16,0 0-16,0 0 15,0 0-15,0-1 0,25-24 32,-1-24-32,1-1 15,-25 0-15,25 0 16,0 0-16,-25 1 0,25-1 16,-25 50 15,0-1-31,0 1 15,0 0-15,24 0 16,1-25 15,0-25-31,0 25 0,0-25 16,-25 0-16,24 25 0,-24-24 16,25-1-16,0 0 0,-25 0 15,-25 25 16,0 25-15,1 0-16,24 0 16,-25-1-16,25 1 15,25 0 1,-1-25 0,-24-25-16,25 25 0,-25-25 15,50 1-15,-50-1 0,25 0 16,-25 50 15,0 0-31,0-1 16,0 1-1,24-25 17,-24-25-32,25 1 15,0-1 1,0 0-16,-25 0 0,25 25 31,-25 25-15,0 0-16,0 0 15,-25-25 1,25 24-16,25-24 16,-25-24-1,24 24-15,1-25 16,-25 0-16,25 25 0,-25-25 0,25 0 15,-25 0-15,25 25 16,-1 0 0,1 0-1,0 0 1,0 0-16,0 0 16,-25-24-16,25 24 15,-25-25-15,24 25 16,-24-25-16,25 25 0,-25-25 15,-25 25 1,1 0-16,24 25 16,-25-25-16,0 25 0,25 0 15,-25-1-15,0 1 0,25 0 16,0 0 0,0 0-16,0 0 0,25-25 15,-25 24-15,25 1 16,-25 0-16,0 0 0,0 0 15,0-1-15,-25 1 0,0 0 16,0-25 0,25-25 15,0 0-31,25 1 0,-25-1 16,25 25-16,0-25 0,0 0 15,24-24-15,-24 24 16,0 0-16,-25 0 0,25 25 0,24-50 15,-49 26-15,25 24 0,-25-25 16,0 0-16,25 25 0,-25-25 16,-25 25-1,0 0-15,1 25 16,-1 0 0,0 0-16,25-1 15,0 1-15,0 0 16,25-25-16,-25 25 15,25-25-15,-1 0 16,1 0-16,0 0 16,-25-25-16,25 25 0,0-25 15</inkml:trace>
  <inkml:trace contextRef="#ctx0" brushRef="#br0" timeOffset="198396.7915">10492 9847 0,'0'-24'0,"0"-1"15,0 0-15,-24 25 32,24 25-32,-25-25 0,25 25 15,0-1-15,-25 1 0,25 0 16,0 0 0,0 0-16,25-1 0,0-24 15,-25 25-15,24-25 0,-24 25 16,-24-25 15,-1 0-31,0 0 16,0 25-16,-24-25 15</inkml:trace>
  <inkml:trace contextRef="#ctx0" brushRef="#br0" timeOffset="203647.4623">14064 7913 0,'0'0'0,"99"0"0,1 0 0,-1 0 0,75-25 16,-100-25-16,0 50 15</inkml:trace>
  <inkml:trace contextRef="#ctx0" brushRef="#br0" timeOffset="215104.5227">11609 8260 0,'-25'0'0,"25"-25"31,0 50 63,0 0-79,0 0 1,0-1-16,0 1 16,0 0-1,0 0-15,0 0 16,0 24-16,0-24 15,0 0-15,0 0 16,0-1-16,0 1 0,0 0 16,0 0-16,0 0 15,0-1-15,0 1 0,0 0 16,0 0-16,0 0 16,0 24-16,-25-49 0,25 25 15,0 0-15,0 0 16,0-1-16,0 1 0,-25 0 0,25 0 15,0 0-15,0 0 16,0-1-16,0 1 0,0 0 0,0 0 16,0 0-16,0 24 15,0-24-15,0 0 0,0 0 16,0 24-16,0-24 16,0 0-16,0 0 15,0-50 1,0 0-16,0-25 15,0 26-15</inkml:trace>
  <inkml:trace contextRef="#ctx0" brushRef="#br0" timeOffset="215492.4427">11633 8161 0,'-24'25'16,"24"-1"15,-25 26-31,25-25 16,-25 0-16,0-1 15,0 26-15,1-25 0,-1 0 16,0-25-1,0 0-15</inkml:trace>
  <inkml:trace contextRef="#ctx0" brushRef="#br0" timeOffset="215625.1017">11534 8285 0,'0'0'0,"25"0"16,0 0-1,-25 25-15,25-25 16,-1 24-16,1 1 0,0-25 15,0 25-15,0-25 0,-1 25 0,26 0 16,-25-1-16</inkml:trace>
  <inkml:trace contextRef="#ctx0" brushRef="#br0" timeOffset="216829.1743">11509 9351 0,'0'25'16,"25"-25"46,0 0-46,0 0-16,0 0 15,24 0 1,-24 0-16,-25-25 0,25 25 16,0 0-16,24 0 0,-24 0 15,0-24-15,0 24 16,24 0-16,-24 0 15,0 0-15,0 0 16,24 0-16,-24 0 0,25 0 16,-26 0-16,1 0 0,0 0 0,25 24 15,-25-24-15,-1 0 16,1 0-16,0 0 0,0 0 16,0 0-1,-1 0-15,1 0 0,25 0 0,-25 0 16,-1 0-16,1 0 0,0 0 15,25 0-15,-26 0 0,1 0 16,0 0 0,0 0-16,0 0 0,-1 0 15,1 0-15,25 0 16,-25 0-16,-1 0 0,1-24 16,0 24-16,25 0 0,-1 0 0,-24 0 15,0 0-15,0 0 16,24-25-16,-24 25 0,0 0 15,0 0-15,0 0 16,24 0-16,-24 0 16,0 0-16,0 0 0,24 0 15,-24 0-15,0 0 16,0 0-16,-1 0 0,26 0 16,-25 0-16,0 0 0,-1 0 15,1 0-15,0 0 0,0-25 16,0 25-16,-1 0 0,1 0 0,0 0 15,25 0-15,-26 0 0,1 0 16,-25-25-16,25 25 0,25 0 16,-26 0-16,1 0 0,0 0 15,25 0-15,-26 0 0,51 0 16,-50 0-16,24 0 0,1 0 16,-25 0-16,74 0 0,-74 0 0,24 0 15,1 0-15,-25 0 0,24 0 16,1 0-16,0 0 0,-26 0 15,1 0-15,25 0 16,-1-25-16,-24 25 0,0 0 16,0 0-16,0 0 0,-1 0 15,1 0-15,0 0 16,0 0 0,-25-24-1,0-1-15</inkml:trace>
  <inkml:trace contextRef="#ctx0" brushRef="#br0" timeOffset="217221.9344">15081 9079 0,'25'0'0,"0"0"31,0 0-31,-1 24 16,1-24-16,0 0 16,0 25-16,0-25 0,-25 25 15,24-25-15,1 25 0,-25 0 16,-25-1 0,-24-24-16,49 25 0,-25-25 15,0 25-15,-24-25 16,24 25-16,-50 0 0</inkml:trace>
  <inkml:trace contextRef="#ctx0" brushRef="#br0" timeOffset="223589.9738">11782 9351 0,'25'0'16,"-25"-24"-1,25 24-15,0 0 79,-50 0-64,0 0 1</inkml:trace>
  <inkml:trace contextRef="#ctx0" brushRef="#br0" timeOffset="225184.9403">11658 9327 0,'0'-25'31,"25"25"-31,-25 25 47,25-25-47,0 0 15,-1 0 1,1 0 0,0 0-1,0 0 1,0 0-1,-25-25-15,24 25 0,1 0 16,0 0 0,0 0-16,0 0 15,-1 0 1,1 0 0,0 0-16,0 0 0,-25-25 0,25 25 15,-1 0-15,1 0 16,0 0-1,0 0 1,0 0 0,0 0-1,-1 0-15,1 0 16,0 0 0,0 0-1,0 0-15,-25-25 0,24 25 16,1 0-16,0 0 15,0 0-15,0 0 16,-1 0 0,1 0-1,0 0 1,0 0-16,0 0 16,-1 0-1,1 0 16,-25-25-31,25 25 16,0 0 0,0-24-16,-1 24 15,1 0-15,0-25 16,0 25 0,0 0-16,-1 0 15,1-25-15,0 25 16,0 0-1,0 0-15,-1 0 32,-24-25-17,25 25-15,0-25 16,0 25-16,0 0 16,-1-24-16,1 24 15,0 0 32,-25-25-31,25 25-16,0 0 15,0-25 1,-1 25 0,1 0-1,-25-25-15,25 25 16,0 0-16,0-25 15,-1 25-15,1 0 16,0 0 0,0-25-16,0 25 15,-1-24 1,1-1 0,0 25-1,0-25-15,0 25 16,-1 0-16,1-25 15,0 25-15,0-25 16,0 25-16,-1 0 16,-24-24-16,25 24 15,0 0-15,0 0 16,-25-25-16,25 25 0,-1-25 16,1 25-16,0-25 15,0 25 1,0-25-16,-1 25 15,1-24 1,0 24 0,0-25-1,0 25 1,-1-25-16,1 25 0,0-25 16,0 25-16,0-25 15,-1 25-15,1-24 16,0 24-1,0 0-15,-25-25 16,25 25-16,0-25 16,-1 25-1,1-25 1,0 25 0,0-25-16,0 25 15,-1 0-15,-24-24 0,25 24 16,0 0-16,0 0 15,0-25 1,-1 25-16,1 0 16,-25-25-1,25 25-15,0-25 0</inkml:trace>
  <inkml:trace contextRef="#ctx0" brushRef="#br0" timeOffset="230290.0577">11584 8632 0,'0'0'0,"25"0"62,-1 0-30,1 0-17,0 0 1,0 0-16,0 0 15,-1 0-15,1 0 16,0 0-16,0 0 0,0-25 16,-1 25-16,1 0 0,0 0 15,0 0-15,0 0 0,-1 0 16,1 0-16,0 0 0,0 0 0,0 0 16,-1 0-16,1 0 15,0 0-15,0 0 16,0 0-1,-25 25 64,-25-25-64,25 25-15,0 0 16,0-1-1,0 1 17,0 0-17,0 0-15,0 0 16,0-1 0,0 1-16,0 0 0,0 0 15,0 0 1,0-1-1,0 1-15,-25-25 16,25 25-16,0 0 16,0 0-16,0 0 15,-25-25-15,25 24 16,0 1 0,0 0 15,0 0-16,25-25 157,-25 25-156,25-25 0,0 0 15,0 0 31,-1 0 1,1 0-32,0 0-15,-25 24 15,25-24-31,0 0 31,-1 0-31,1 0 16,0 0-1,0 0 1,0 0 0,-25-24-1,24 24-15,1 0 16,0 0 0,0 0-16,0 0 0,-25-25 15,24 25-15,1 0 47,0 0-31,0 0-1,0 0 79,-25-25-78,0 0 31,0 0-16,0 1-31,0-1 15,0 0 1,0 0-16,0 0 16,0 0-1,0 1-15,0-1 16,0 0-16,0 0 0,0 0 16,0 1-16,0-1 15,24 25-15,-24-50 0,0 25 16,0 1-16,0-1 15,-24-25-15,-1 50 0,25-25 16,0 1-16,-25-1 16,25 0-16,0 0 15,0 0 32,0 1 47,0-1-78,0 0-1,0 0-15,25 25 110,0 0-95,-1 0-15,1 0 16,0 0-16,0 0 15,0 0-15,24-25 16,-24 25-16,0 0 0,0 0 16,-25-24-16,24 24 0,1 0 15,0 0-15,0 0 16,0 0 0,-1 0 15,1 0-16,0 0-15,0 0 16,0 0 0,-25 24 15,0 1 0,0 0-15,0 0-1,0 0 1,0-1 0,25 1-16,-1 0 15,-24 0-15,0 0 16,25-1-16,-25 1 16,0 0-1,0 0 1,0 0-1,0-1-15,25-24 16,-25 25-16,0 0 16,0 0-16,0 0 15,0-1 1,0 1 0,0 0-16,-25-25 15,25 25-15,0 0 16,0-1-1,0-48 48,25 24-47,0 0 15,0 0 0,-25-25-15,24 25-16,1 0 15,0 0 1,0 0 0,0 0-16,-1 0 15,1 0-15,0 0 0,0 0 16,0 0-16,-1 0 0,1 0 15,0 0-15,0-25 16,0 25 15,-25-25-31,24 25 32,-24-25-32,25 25 15,0-24 1,0 24-1,0 0-15,-25-25 0,24 25 16,1 0-16,0-25 16,0 25-1,0-25-15,-1 25 0,1-25 0,0 1 16,0 24 0,-25-25-16,25 25 0,-25-25 0,24 25 15,-24-25-15,0 0 16,-24 1-1,24-1 17,0 0-1,0 0 0,0 0 0,0 1-15,0-1 0,0 0-1,-25 0 1,25 0 0,0 1-16,0-1 15,0-25 1,0 25-16,0 1 15,0-1-15,0 0 16,0 0-16,0 0 0,0 1 16,0-1-16,0 0 0,0 0 15,0 0 1,0 0 0,-25 1-1,50 24 63,-25 24-78,49-24 0,-24 0 16,0 0-16,0 25 0,0-25 16,24 0-16,-24 0 0,0 0 15,0 0-15,0 0 0,24 0 16,-24 0-16,0 0 0,0 0 15,-1 0-15,1 0 0,25 0 16,-25 0-16,-25 25 16,24-25-16,-48 0 62,24 25-62,0 0 16,0 0-16,0 24 15,0-24-15,0 0 16,0 0-16,0 24 0,24-24 16,-24 0-16,0 0 15,0-1-15,25 1 0</inkml:trace>
  <inkml:trace contextRef="#ctx0" brushRef="#br0" timeOffset="231025.2344">14287 8731 0,'0'-25'0,"25"25"31,-25 25 63,0 0-79,0 0-15,0 0 16,0-1-16,0 26 15,0-25-15,0 0 16,0-1-16,0 26 16,0-25-16,0 0 0,0 24 15,0-24 1,0 0 0,0 0-16,0-50 31,0 0 0,0 0-31,0 1 16,0-1-1</inkml:trace>
  <inkml:trace contextRef="#ctx0" brushRef="#br0" timeOffset="231371.1897">14312 8806 0,'0'-25'16,"0"50"-16,0-75 0,0 25 15,0 50 17,-25 0-32,1 0 15,-1-1-15,0 1 0,0 0 16,0 0-16,1 0 16,24-50 15,24 25-31,-24-25 0,50 0 15,-50 0-15,25 25 0,0-24 16,-1-1-16,1 0 0,0 25 16,-25-25-16,25 25 15,0 0-15,-25 25 16,25-25 0,-25 25-16,24-25 15,-24 25-15,0-1 16,0 1-1,0 0-15</inkml:trace>
  <inkml:trace contextRef="#ctx0" brushRef="#br0" timeOffset="231681.0785">14139 9128 0,'0'-25'32,"24"25"-32,1 0 15,0 0-15,-25 25 16,25-25 0,0 50-16,-25-25 15,24-25 1,-24 24-16,0 1 15,25-25-15,0-25 16,-25 1 0,25-1-16,0 0 0,0-25 15,-1 50-15,1-24 0,0-1 16,0 0-16,-25-25 0,49 25 16</inkml:trace>
  <inkml:trace contextRef="#ctx0" brushRef="#br0" timeOffset="232189.0645">14908 8781 0,'0'0'0,"0"25"32,0-1-17,-25 26-15,25-25 16,0 0-16,0-1 16,0 1-16,0-50 31,0 1-16,0-26 1,0 25-16,0 0 0,25 1 16,-25-1-16,0 0 0,24-25 15,-24 26-15,25 24 16,0 0 0,0 0-16,0 0 15,24 49-15,-49-24 16,0 0-16,0 0 0,0-1 15,0 1-15,0 0 0,0 0 16,-25 0-16,1-25 16,-1 0-16,25 24 0,-25-24 15,0 0-15,0-24 16,1 24-16,24-25 0,0 0 16</inkml:trace>
  <inkml:trace contextRef="#ctx0" brushRef="#br0" timeOffset="232444.9905">15354 8756 0,'25'-25'16,"-50"25"15,0 0-31,0 0 0,1 25 15,-1-25 1,25 50-16,-25-26 16,25 1-16,0 0 15,0 0 1,25-25-16,0 0 0,-1 0 16,1 0-16,0 0 0,0 0 15</inkml:trace>
  <inkml:trace contextRef="#ctx0" brushRef="#br0" timeOffset="233729.0627">15726 8781 0,'0'-25'16,"0"50"-1,0 0 1,25 24-16,-25-24 15,0 0-15,0 0 0,0-1 16,0 1-16,0 0 0,0 0 16,0 0-16,0 0 15,0-1-15,0 1 16,0-50 15,0 1-15,0-1-16,0 0 15,0-25-15,0 1 16,0 24-16,0 0 0,0 0 0,0-24 16,0 24-16,0 0 0,0 0 15,0 0-15,0 1 16,25 24-16,0 0 16,-1 0-1,1 24-15,0-24 16,0 25-16,-25 0 0,0 0 15,25-25-15,-25 25 0,-25-1 16,0-24 0,25 25-16,-25-25 15,0 0-15,1 0 0,24-25 16,0 1 0,24 24-16,-24-25 0,25 25 15,0 0-15,0-25 0,0 25 16,-1-25-16,1 25 15,0-25-15,0 25 16,0 0 0,-25 25-16,24 0 15,-24 0 1,0 0 0,25-25-1,-25-25 1,25 25-16,0-25 15,0 25 1,-25-25-16,0 50 31,-25 0-31,25 0 16,0-1 0,0 1-16,0 0 15,25-25 1,-1 0-16,1 0 15,0 0-15,-25-25 0,25 0 0,-25 1 16,25-1 0,-25 0-16,0 0 0,-25 25 15,25-25-15,-25 25 0,25-24 16,-25 24-16,0 0 0,25-25 16,-24 25-16,48 0 31,26 0-31,-25-25 15,0 25-15,-25-25 0,24 0 16,1 25-16,0-24 16,-25-1-16,25 25 0,-25-25 0,25 25 15,-25-25-15,0 50 47,0 0-47,0 0 16,-25 24-16,25-24 0,0 0 15,-25 0-15,25-1 0,0 1 0,-25 0 16,25 0-16,0 0 0,0-1 16,-25-24-1,25 25-15,25-50 16,0 25 0,-25-24-16,25-1 0,0 25 0,-25-25 15,25 0-15,-1 25 0,1 0 16,0 0-1,-25 25 17,0 0-32,0 0 0,0-1 15,-25 1-15,0-25 16,25-25 31,25 1-47,0-1 0,0 0 0,0 0 15</inkml:trace>
  <inkml:trace contextRef="#ctx0" brushRef="#br0" timeOffset="234353.2221">16694 8607 0,'0'-25'16,"0"50"-16,24-74 0,-24 24 15,-24 50 17,24-1-32,0 1 0,0 0 0,0 0 15,-25 24-15,25-24 16,0 0-16,0 0 15,0 0-15,0-1 0,25-24 16,-1 0-16,1 0 16,0 0-16,0 0 0,0 0 15,-1 0 1,1-24-16,-25-1 16,25 25-1,-25-25-15,25 0 16,-25 0-16,0 1 15,0-1 1,-25 25 0,25 25-1,-25-1-15,0 1 16,25 0-16,0 0 16,25 0-1,0-25-15,0 0 16,0 0-16,-25-25 15,24 25-15,1-25 0,0 25 16,-25-25-16,25 25 16,-25 25 15,0 0-15,25-25-1,-1 0 1,1 0-16,0 0 15,-25-25 1,25 25-16,-25-25 0,25 25 0,-1 0 16,1 0-1,-25 25 1,25-25-16,0 0 16,0 0-1,-1 0-15,1-25 16,0 0-1</inkml:trace>
  <inkml:trace contextRef="#ctx0" brushRef="#br0" timeOffset="244481.5903">11286 10294 0,'0'25'16,"0"0"31,0-1-31,0 1-1,0 0-15,0 0 0,0 24 16,0-24-16,0 0 15,0 0-15,-25 0 16,25 24-16,0-24 16,0 0-16,0 0 0,0-1 15,0 1 1,-24-25-16,24-25 31,0 1-31,0-1 16,0 0-16,0 0 0,0 0 15,0 1-15,24-26 0,-24 0 16,0 26-16,0-1 0,25 0 0,-25 0 16,0-49-16,25 49 15,-25 0-15,0 0 0,25 1 16,0 24-16,-1-25 16,1 25-1,0 0-15,-25 25 16,25-25-16,-25 24 0,0 1 15,0 0-15,0 0 16,0 0-16,0-1 0,0 1 16,-25-25-16,25 25 0,-25 0 15,25 0-15,-25-1 0,1-24 16,-1 0-16,0 25 16,0-25-16,25-25 46</inkml:trace>
  <inkml:trace contextRef="#ctx0" brushRef="#br0" timeOffset="244865.7706">11633 10517 0,'0'0'0,"0"-25"16,-24 25 0,24 25-1,-25-25 1,25 25-16,0 0 16,-25-25-16,25 25 0,0-1 15,0 1-15,0 0 16,25-25-1,0 0-15,-1 0 0,1-25 16,0 25-16,-25-25 16,25 1-16,0-1 0,-25 0 15,0 0-15,0 0 16,0 1-16,-25 24 16,0-25-16,0 25 15,25-25 16</inkml:trace>
  <inkml:trace contextRef="#ctx0" brushRef="#br0" timeOffset="245169.0666">11931 10220 0,'0'-25'0,"25"25"16,-25-25-16,-25 50 47,25 0-47,0-1 0,0 1 15,0 0 1,0 25-16,0-26 16,0 1-16,0 0 0,0 0 0,0 0 15,0 24-15,0-24 16,0 0-16,0 0 0,0-1 15,0 1-15,0 0 16</inkml:trace>
  <inkml:trace contextRef="#ctx0" brushRef="#br0" timeOffset="245865.2424">12204 10492 0,'25'-24'0,"0"-1"16,-1 0 0,-48 25 15,-1 0-16,0 25-15,0 0 16,0-1 0,0 1-16,25 0 0,0 0 15,0 0-15,0-1 16,25-24 0,25 0-16,-50-24 15,25 24-15,-25-25 0,25 25 16,-25-25-16,49 0 0,-49 0 15,25 1-15,0-1 16,-25 50 15,0-1-15,0 1 0,0 0-16,25-25 15,-1-25 16,1 25-31,0 0 0,-25-25 16,25 25-16,-25-24 0,25 24 16,-25-25-16,24 25 15,-24 25 1,0-1-16,0 1 16,0 0-1,0 0-15,25-25 16,-25-25 15,25 0-31,0 0 16,-25 1-16,25-1 0,-25 0 15,24 0-15,-24 0 0,0 1 16,25-1 0,0 25-1,-25 25-15,25-25 31</inkml:trace>
  <inkml:trace contextRef="#ctx0" brushRef="#br0" timeOffset="246025.4308">12973 10468 0,'0'0'15,"25"0"17,-1 0-32,-24-25 15</inkml:trace>
  <inkml:trace contextRef="#ctx0" brushRef="#br0" timeOffset="252123.2177">11609 11286 0,'0'0'0,"0"-25"16,0 1 0,0 48 62,0 1-78,0 0 15,0 0-15,-25 0 0,25-1 16,0 1 0,0 0-16,0 0 0,0 24 0,0-24 15,0 0-15,0 25 0,0-26 16,0 26-16,0 0 0,0-26 16,0 1-16,0 25 0,0-25 15,-25 99 1,25-75-16,0-24 0,0 25 0,-25 49 15,25-74-15,0 24 0,0 1 16,-25 0-16,25-1 0,0 50 16,0-49-16,-24 0 0,24-1 0,0 1 15,0 24-15,0-24 16,0-1-16,0 1 0,0-25 16,-25 24-16,25 26 0,0-50 15,0-1-15,-25-24 0,25 25 0,-25-50 31,0-99-15</inkml:trace>
  <inkml:trace contextRef="#ctx0" brushRef="#br0" timeOffset="252466.1921">11609 11336 0,'0'-25'15,"0"0"1,-25 50 15,0 0-31,0 0 16,25-1-16,-25 1 0,1 0 16,-26 0-16,25 0 0,0-1 15,25 1-15,-24 0 0,24 0 16</inkml:trace>
  <inkml:trace contextRef="#ctx0" brushRef="#br0" timeOffset="252605.8535">11658 11286 0,'0'0'0,"25"0"0,0 25 16,-25 25-1,49-1-15,-49-24 0,25 0 16,0 0-16,0-1 0,0 1 15,24 25-15</inkml:trace>
  <inkml:trace contextRef="#ctx0" brushRef="#br0" timeOffset="253869.2568">11485 12278 0,'-25'0'16,"25"25"-1,25-25 79,-1 0-94,1 0 16,0 0-16,0 0 15,0 0-15,-1 0 16,1 0-16,0 0 0,25 0 16,-26 0-16,1 0 15,0 0-15,0 0 0,24 0 0,-24 0 16,0 0-16,0 0 15,0 0-15,-1 0 16,1 0-16,0 0 63,0 0-48,0 0-15,-1 0 16,1 0-16,0 0 15,0 0-15,0 0 0,0 0 16,24 0-16,-24 0 16,0 0-16,24 0 0,-24 0 0,0 0 15,49-25-15,-49 25 0,25 0 16,-25 0-16,-1 0 0,26 0 16,-25 0-16,0 0 15,-1 0-15,1 0 0,25 0 16,-25 0-16,24 0 0,-24 0 15,0 0-15,24 0 0,-24 0 16,0 0-16,0 0 0,0 0 0,-1 0 16,51 25-16,-50-25 0,0 0 15,-1 0-15,1 0 0,25 0 16,-25 0-16,-1 0 0,1 0 16,0 0-16,25 0 0,-1 0 15,-24 0-15,0 0 0,24 0 16,-24 0-16,25-25 0,-1 25 0,-24 0 15,0 0-15,0 0 16,0 0-16,24 0 0,1 0 16,-25 0-16,-1 0 0,26 0 15,24 0-15,-24 0 0,0 0 16,-1 0-16,1 0 0,0 0 0,49 0 16,-50 0-16,1 0 0,-25 0 15,24 0-15,1 0 16,-25 0-16,24 0 0,-24 0 15,0 0-15,0 0 0,0-24 0</inkml:trace>
  <inkml:trace contextRef="#ctx0" brushRef="#br0" timeOffset="254468.6771">11460 11658 0,'25'0'31,"-1"0"-31,1 0 16,0 0-16,0 0 16,0 0-16,-1 0 0,1 0 15,25 0-15,-25 0 0,-1 0 16</inkml:trace>
  <inkml:trace contextRef="#ctx0" brushRef="#br0" timeOffset="255282.5902">10889 11609 0,'-25'-25'15,"50"25"32,0 0-31,0 0-16,24 0 15,-24 0-15,0 0 16,0 0-16,-50 0 31,0 0-15,0 0-16,1 0 0,-1 25 15,0-25-15,25 24 16,-25-24-16,25 25 16,0 0-16,0 0 15,25 0 1,-25-1-16,0 1 16,0 0-16,25-25 0,-25 25 15,0 0 1,-25-25-1,0 0 1,0-25-16,25 0 31,0 0-31</inkml:trace>
  <inkml:trace contextRef="#ctx0" brushRef="#br0" timeOffset="255509.2623">11137 11683 0,'0'0'0,"0"-25"15,0 50 1,-25-25 0,25 25-16,0 0 0,0-1 15,0 1-15,0 0 16,25 0-16,0-25 16,-25-25-1,25 25-15,-25-25 16,0 0-16,25 25 0,-25-49 15,25 49-15,-25-25 0,24 0 16,1 0-16</inkml:trace>
  <inkml:trace contextRef="#ctx0" brushRef="#br0" timeOffset="256042.3964">11286 12998 0,'25'0'15,"0"0"1,0 0-16,-1 0 0,1 0 16,0 0-16,25 0 15,-26 0-15,1 0 16,0 0-16</inkml:trace>
  <inkml:trace contextRef="#ctx0" brushRef="#br0" timeOffset="256485.4512">10517 13047 0,'25'0'15,"25"0"17,-26 0-32,1 0 15,25-25-15,-25 25 16,-1 0-16,-24-24 15,25-1-15</inkml:trace>
  <inkml:trace contextRef="#ctx0" brushRef="#br0" timeOffset="256869.7977">10815 12874 0,'25'0'31,"-1"0"-31,1 0 16,0 0-16,0 0 0,0 0 15,24-25-15,-74 25 47,1 0-47,-26 0 16,50 25-16,-25-25 0,0 0 15,1 24-15,24 1 16,0 0-16,0 0 16,24 0-16,1-1 15,0 1-15,0-25 16,-25 25-16,25 0 0,-1 0 16,1-1-16,-25 1 15,-25-25 1,-24 25-16,-1-25 15,25 0 1,1 0-16</inkml:trace>
  <inkml:trace contextRef="#ctx0" brushRef="#br0" timeOffset="265077.4295">11609 11708 0,'24'0'172,"1"0"-172,0 0 31,0 0 1,0 0-1,-1 0 0,1 0-15,0 0 15,-25 25-15,25-25-16,0 0 15,-1 0 17,1 0-17,0 0 1,0 0-16,0 0 15,-1 0 17,1 0 15,0 0-32,0 0 32,0 0-31,-1 0 62,1 0 16,0 0-79,0 0 48,0 0-32,-50 0 16,25-25-32,-25 25 1,25 25 0,0-1 93,25-24-78,-25 25 16,25-25-31,-25 25 124,0 0-77,0 0-16,0-1-16,0 1 0,0 0 1,0 0-17,0 0 1,0-1-16,0 1 31,0 0-15,0 0-1,-25-25-15,25 25 16,0-1-16,0 1 16,0 0-1,0 0 1,0 0-1,0 0 1,0-1 0,0 1-1,0 0-15,0 0 16,0 0 0,0-1-16,0 1 15,0 0-15,0 0 16,0 0-1,25-1 17,-25 1-32,0 0 15,0 0 1,0 0 0,0-1-1,0 1 1,0 0-16,0 0 15,0 0 1,0-1 0,0 1-1,0 0 1,0 0 0,25-25-1,-25 25 1,0-1-16,0 1 15,0 0 1,0 0 0,0 0-1,-25-1 32,25 1-31,0 0 46,-25-25-30,25 25-17,-25-25 32,25-25 125,25 25-156,0 0-1,0 0 32,-1 0-31,1 0-1,0 0 32,0 0-31,0 0 15,-1 0 0,1 0-15,0 0 0,0 0-1,0 0 1,-1 0-1,1 0 1,0 0 0,0 0-16,0 0 15,-1 0 1,1 0 0,0 0-1,0 0 48,0 0-48,-25-25-15,0 0 47,0 1-31,24-1-1,-24 0 1,25 0-16,-25 0 16,0 1-1,0-1-15,0 0 16,0 0-16,0 0 16,0 1-16,0-26 15,0 25-15,0 0 16,25 25-16,-25-49 0,25 24 15,-25 0-15,0 0 16,0-24-16,0 24 16,0 0-16,25 0 15,-25 1-15,0-1 0,0 0 16,0 0-16,0 0 16,-25 1-16,25-1 15,0 0-15,0 0 16,0 0-16,0 0 15,0 1-15,0-1 16,-25 25-16,25-25 0,0 0 16,0 0-16,0 1 15,0-1 1,0 0-16,0 0 0,0 0 16,0 1-1,0-1 16,0 0-15,-25 25-16,25-25 16,-25 25-1,25-25 1,25 50 78,0-25-79,0 0 1,0 0-16,-1 0 16,1 0-1,0 0-15,0 0 16,24 0-16,-24 0 15,-25-25-15,25 25 0,0 0 16,0 0-16,24 0 0,-24 0 16,0-24-16,0 24 0,0 0 15,-1 0-15,1 0 32,0 0-17,0 0-15,0 0 16,-25 24 78,24-24-94,-24 25 15,0 0 48,0 0-48,0 0 1,0-1-16,0 1 16,-24 0-16,24 0 15,0 0 1,0-1-16,0 1 15,0 0-15,0 0 0,0 0 16,0-1 0,0 1-16,0 0 15,0 0-15,0 0 16,0 0-16,0-1 16,0 1-16,0 0 0,0 0 15,0 0 1,0-1-16,0 1 15,0 0-15,0 0 16,0 0-16,0-1 16,0 1-1,0 0-15,0 0 16,-25 0-16,25-1 0,0 1 16,-25 0-16,25 0 15,0 24-15,0-24 16,0 0-16,0 0 15,0 0-15,0-1 16,0 1-16,0 0 16,0 0-16,0 0 15,0-1 1,0 1-16,0 0 16,0 0-1,0 0 1,0-1-16,0 1 31,0 0-15,25-25-1,0 25 17,-1-25-17,1 0-15,0 0 16,0 0-1,0 0-15,-1 0 16,1 0 0,0 0-1,0 0 1,0 0 0,-1 0-1,1 0 1,0 0-1,0 0 1,-25-25 15,25 25-31,-1 0 32,-24-25-17,0 0 32,25 25-31,-25-24-1,25-1 63,-25 0-31,0 0-15,0 0-17,0 1 1,0-1 15,0 0-15,0 0 15,0 0-31,0 1 31,25 24-31,-25-25 31,0 0-15,0 0 15,25 25-15,-25-25-16,0 1 31,0-1-15,0 0-1,0 0 1,0 0 0,0 1-16,24-1 15,-24 0-15,0 0 16,0 0-16,25 1 16,-25-1-16,0 0 15,0 0-15,25 0 16,-25 1-16,0-1 15,0 0 1,0 0-16,0 0 0,0 1 16,-25 24-16,25-25 15,0 0-15,0 0 16,0 0-16,0 0 16,0 1-1,0-1-15,0 0 16,0 0-16,0 0 0,0-24 15,0 24-15,0 0 16,0 0 0,0 1-1,0-1 1,0 0-16,25 0 16,-25 0-16,0 1 15,0-1 1,0 0-16,0 0 15,0 0 48,25 25 124,-25 25-187,25-25 0,-1 0 16,-24 25 0,25-25-16,0 0 0,0 0 15,24 0 1,-24 0-16,0 25 0,0-25 16,24 0-16,-24 0 0,0 0 15,0 25-15,0-25 0,0 0 16,24 0-16,-24 0 0,0 0 15,0 0 1,-50 0 0,0 0 15,25 24 31,-25-24-15,25 25-47,0 0 16,0 0 0,0 0-16,-25-25 0,25 24 15,-24-24 1,24 25-16,0 0 15,0 0-15,0 0 16,0 24 0,0-24-16,0 0 0,0 0 15,0-1-15,0 1 0,0 0 16,0 0-16,0 0 16,0 0-16,24-1 0,-24 1 15,0 0-15,0 0 16,-24-25-16,24 25 15,0-1 48,-25-24-63,50 0 31</inkml:trace>
  <inkml:trace contextRef="#ctx0" brushRef="#br0" timeOffset="267642.1362">15081 11584 0,'0'0'0,"0"-25"0,0 0 16,0 50 31,0 0-47,0 0 0,0-1 15,0 1-15,0 0 0,-25 49 16,25-24-16,-24 0 0,24-26 0,0 26 15,0 0-15,0-1 0,24-24 16,-24 25-16,0-26 16,25-24-16,-25 50 0,25-50 15,-25 25-15,0 25 16,0-26-16,0 1 16,-25 0-16,25 25 0,-25-1 15,25-24-15,0 0 0,0 0 16,0-1-16,0 1 0,0 0 31,-24 0-15,24 0-16,0 24 15,0 1 1,0-25-16,0-1 0,-25 26 16,25 0-16,0-26 0,0 1 15,0 0-15,0 0 0,0 0 16,0-1-1,0 1-15,0 0 0,0 0 16,-25-25 0</inkml:trace>
  <inkml:trace contextRef="#ctx0" brushRef="#br0" timeOffset="267889.4345">14833 12898 0,'0'0'16,"0"25"-16,0 0 15,25 0-15,-25 0 16,0-1-16,0 1 0,0 0 16,25 25-16,-25-26 15,25-24 1,-1 0-16,1-24 15,0-1-15,0-25 16,0 25-16,-1 1 16,-24-1-16,25 0 0</inkml:trace>
  <inkml:trace contextRef="#ctx0" brushRef="#br0" timeOffset="268409.7464">15131 11757 0,'0'-24'0,"-25"24"31,0 0-16,25 24-15,-25-24 0,1 25 16,24 0-16,-25-25 0,0 0 16,0 25-16,25-50 31,25 0-31,-25 0 16,25 1-16,0 24 0,-25-25 15,24 0-15,1 25 0,0 0 16,0-25-16,0 25 15,-1 25 1,1 0 0,0-25-16,-25 25 15,25-25-15,-25 24 0</inkml:trace>
  <inkml:trace contextRef="#ctx0" brushRef="#br0" timeOffset="268829.7145">15528 11881 0,'25'0'32,"-1"0"-32,1 0 0,0 0 15,0 0-15,0 0 0,24 0 16,-24 0-16,-50 0 31</inkml:trace>
  <inkml:trace contextRef="#ctx0" brushRef="#br0" timeOffset="268983.3862">15652 11757 0,'-25'25'15,"25"0"1,0 0-16,0 24 16,0-24-16,0 0 0,0 0 15,0 0-15,25-1 0,-25 1 16,0 0-16,25-25 0</inkml:trace>
  <inkml:trace contextRef="#ctx0" brushRef="#br0" timeOffset="269205.4913">15875 11807 0,'0'0'0,"0"25"31,25-25-31,-25 25 0,25-1 15,-25 1-15,24 0 16,-24 0-16,25-25 0,-25 25 0,25-1 16,0-24-1,0-24 1,-25-1-16,0 0 16,0 0-16,0 0 15</inkml:trace>
  <inkml:trace contextRef="#ctx0" brushRef="#br0" timeOffset="269609.8879">15553 12824 0,'0'0'0,"-25"0"15,25-25-15,25 50 32,-1-25-32,1 0 15,0 0-15,0 0 16,0 0-16,-1 0 0,1 0 15,-25-25-15,25 25 0</inkml:trace>
  <inkml:trace contextRef="#ctx0" brushRef="#br0" timeOffset="270357.5646">16024 12650 0,'0'25'32,"0"0"-17,-25 0 1,25 0-16,-25-1 15,25 1-15,0 0 16,0 0-16,25 0 16,0-25-16,0 0 15,-1 0-15,-24-25 0,25 25 16,-25-25-16,25 0 16,0-24-16,-25 24 0,25 0 0,-25 0 15,24 0-15,-24-24 0,0 24 16,25 25-16</inkml:trace>
  <inkml:trace contextRef="#ctx0" brushRef="#br0" timeOffset="270616.5815">16222 12774 0,'0'0'16,"25"0"-16,0 0 15,0 0 1,-25-24-16,24 24 15,1-25-15,-25 0 16,0 0-16,0 0 16,-25 25-1,1 0-15,-1 0 16,25 25-16,-25 0 16,25 0-16,0 0 15,25-25-15,24 0 16,-24 0-16,0-25 15,0 0-15,0 0 0</inkml:trace>
  <inkml:trace contextRef="#ctx0" brushRef="#br0" timeOffset="270989.8712">16297 11807 0,'0'0'0,"-25"0"31,25 25-15,25-25-1,-1 0 1,1 0-16,0 0 0,-25-25 16,25 25-16,-25-25 15,-25 0 1,-25 25-16,26 0 16,-1 25-16,25 0 15,0 0-15,0 24 16,25-49-16,-25 25 0,24-25 15,1 0-15,0 25 0</inkml:trace>
  <inkml:trace contextRef="#ctx0" brushRef="#br0" timeOffset="306269.664">992 5234 0,'0'0'0,"0"25"15,-25-25-15,25 24 16,-24-24 0,24 25-16,0 0 31,24-25 16,1-25-32,0 25-15,0-25 16,0 1-16,-1-1 0,51 0 16,-50 0-16,-1 0 0,1 1 15,25-1-15,-1 0 0,-24 0 0,0 0 16,0 25-16,-25-24 0,25 24 16,-25-25-16,24 25 0,-48 0 62</inkml:trace>
  <inkml:trace contextRef="#ctx0" brushRef="#br0" timeOffset="306541.9969">1265 4961 0,'-25'25'16,"50"-50"-16,-75 50 15,75-25 17,0 0-32,0 0 15,0-25-15,-1 25 0,1 0 0,-25-25 16,50 25-16,-25 0 0,-1-25 16,1 25-16,0 0 15,0 0-15,-25 25 31,-25 0-31,0 0 16,25 0-16,0-1 16,-25 1-16,25 0 0,0 25 15,-24-50-15,24 24 16</inkml:trace>
  <inkml:trace contextRef="#ctx0" brushRef="#br0" timeOffset="366607.424">14238 5159 0,'0'-24'15,"-25"24"-15,0 0 32,25 24-17,-25-24 1,1 25-16,24 0 16,-25 0-16,25 0 0,-25-1 15,25 1-15,0 0 16,-25 0-16,25 0 0,0-1 15,0 1-15,0 0 0,-25 25 16,25-26-16,0 1 0,0 0 16,0 0-16,0 0 0,0-1 15,0 1-15,0 0 0,25 0 16,-25 0-16,25-25 16,-25 24-16,0 1 15,25-25 1,0-25-1</inkml:trace>
  <inkml:trace contextRef="#ctx0" brushRef="#br0" timeOffset="367165.9162">14461 5283 0,'0'25'31,"0"0"-15,-25-25-16,25 25 15,0 0-15,0 24 16,-24-24-16,24 0 15,0 0-15,0-1 0,-25 26 0,25-25 16,0 0 0,0-1-16,0-48 31,0-1-31,0 0 16,0 0-16,25 0 0,-25 1 15,0-26-15,0 25 0,24 0 16,-24 1-16,0-1 15,0 0-15,0 0 0,25 25 16,-25 25 15,0 25-15,25-50-16,-25 24 0,25 1 16,-25 0-16,25 0 0,-1 0 15,-24-1-15,25-24 0,0 25 16,25 0-16,-26 0 0,1-25 15,0 25 1,0-25 0,-25-25-16,0 0 15,0 0-15,0 0 16</inkml:trace>
  <inkml:trace contextRef="#ctx0" brushRef="#br0" timeOffset="367408.2562">14734 5259 0,'0'0'0,"0"24"47,0 1-47,0 0 16,0 0-16,0 24 15,0-24-15,0 0 0,0 0 16,0 0-16,0 24 0,-25-24 0,25 0 15,0 0-15,0-1 16,0 1-16,25-50 31</inkml:trace>
  <inkml:trace contextRef="#ctx0" brushRef="#br0" timeOffset="367962.8329">15007 5234 0,'0'25'31,"0"-1"-15,0 26-16,0-25 16,-25 0-16,25-1 0,0 1 15,0 0-15,0 25 0,0-1 0,0-24 16,0 0-16,0 24 15,0-24 1,-25-50 0,25-24-16,0 24 15,0 0-15,0-24 0,0 24 16,0 0-16,0 0 0,25 0 0,-25 1 16,25-26-16,0 25 0,-1 25 15,-24-25-15,25 1 16,25 24-16,-25 0 15,-1 0 1,-24 24-16,25 1 0,-25 0 16,0 0-16,-25 24 15,1-24-15,-26 0 16,25 0-16,0 0 0,1-25 16,24 24-16,-25-24 0,0 0 15,0 0-15,50 0 47,0 0-31,-25 25-16,25-25 15,-1 0-15,-24 25 0,25 0 16,0 0-16,0-25 16,-25 24-16,25-24 0,-1 0 15,-24-24 1</inkml:trace>
  <inkml:trace contextRef="#ctx0" brushRef="#br0" timeOffset="368342.0133">15354 5259 0,'25'0'15,"0"0"-15,0 0 16,-1 0-16,1 0 0,0 0 16,0 0-16,24 24 0,-24-24 15,-25 25-15,0 0 16,0 0-16,-25 0 16,25-1-16,-24 1 0,-1 25 15,0-25-15,25-1 16,-25 1-16,0 0 15,1 25-15,24-26 0,0 1 0,0 0 16,0 0-16,24-25 16,1 0-1,0 0-15,0 0 0,0 0 16,-1 0-16,1 0 0,0 0 16,0 0-16,0-25 0,-1 0 15,-24 0-15,0 1 16</inkml:trace>
  <inkml:trace contextRef="#ctx0" brushRef="#br0" timeOffset="368505.4087">15404 5482 0,'25'-25'31,"-1"25"-15,1 0-16,0 0 0,0 0 15,24 0-15,-24 0 0,0 0 16,0 0-16,0 0 0</inkml:trace>
  <inkml:trace contextRef="#ctx0" brushRef="#br0" timeOffset="368739.349">15974 5085 0,'25'50'31,"25"-50"-31,-50 24 16,24 1-16,1 0 16,0 49-16,0-49 0,-25 0 0,25 25 15,-25-26-15,0 51 16,0-50-16,-25 24 0,25-24 0,-50 0 15,50 24-15,-49 1 0</inkml:trace>
  <inkml:trace contextRef="#ctx0" brushRef="#br0" timeOffset="369545.8706">13692 9971 0,'0'-24'0,"-25"24"16,1 0-16,-1 0 15,0 0-15,0 24 32,25 1-32,-25 0 0,25 0 15,-24-25-15,24 25 0,0 0 16,-25 24-16,0-24 0,25 25 15,0-26-15,-25 1 0,25 25 0,0-1 16,0-24-16,0 0 0,25 0 16,-25 0-16,25-1 0,0 1 15,-1-25-15,1 0 16,25 0-16</inkml:trace>
  <inkml:trace contextRef="#ctx0" brushRef="#br0" timeOffset="369994.5148">13891 10071 0,'0'0'15,"-25"0"-15,0 0 16,25 49 0,0-24-1,0 0-15,0 0 16,0 49-16,0-49 0,-25 0 15,25 24-15,0-24 0,-25 0 16,25 25-16,0-26 16,0 1-16,0-74 15,0-1 1,25 25-16,0-24 16,-25-1-16,0 25 0,0-24 0,25 24 15,-25 0-15,25-25 16,-25 26-16,24 24 31,-24 24-31,25 1 16,0 25-16,-25-25 0,25-1 15,0 1-15,-1 25 16,-24-25-16,25-25 0,0 24 16,-25 1-16,25 0 15,0-25-15,-25-25 16,0-24-16,0 24 15,0 0-15,0 0 0,0 0 16</inkml:trace>
  <inkml:trace contextRef="#ctx0" brushRef="#br0" timeOffset="370164.5176">14163 10071 0,'0'74'0,"0"-148"16,0 99 0,0-1-1,0 1-15,0 0 0,-24 25 16,24-26-16,0 1 0,-25 0 15,25 0-15,0 0 0,0 24 0,0-24 16,0 0-16,0 0 16,25-50-1</inkml:trace>
  <inkml:trace contextRef="#ctx0" brushRef="#br0" timeOffset="370738.4365">14436 10071 0,'25'0'31,"-25"25"-15,0-1-1,0 1 1,-25 0-16,25 25 0,-24-26 0,24 26 15,0-25-15,0 0 0,0-1 16,0 51-16,-25-50 0,25-1 0,0 1 16,0 0-16,0 0 15,0-50 1,0 0 0,0 0-16,0 1 0,0-1 0,0-25 15,25 1-15,-25-1 0,0 25 16,24 0-16,1 1 0,0-1 15,0-25-15,0 50 0,-25-25 16,24 1-16,1 24 0,0 0 16,0 0-16,0 24 15,-25 26-15,0-25 16,0 0-16,-25-1 16,25 1-16,-25 0 0,-25 25 15,26-26-15,-1-24 16,0 25-16,-25-25 0,26 0 15,-1 0 1,0 0-16,50 0 31,0 0-31,-25 25 16,24-25-16,1 25 0,0-25 16,0 0-16,-25 25 0,25-25 0,-1 0 15,1 24-15,0-24 16,0 0-16,0-24 15,-1-1-15</inkml:trace>
  <inkml:trace contextRef="#ctx0" brushRef="#br0" timeOffset="371060.4103">14858 10120 0,'0'0'0,"0"-24"0,25 24 31,74 24-15,-74-24-16,0 0 0,-1 0 15,1 25-15,0 0 0,-25 0 16,0 0-16,-25-1 0,-49 26 16,74-25-16,-25 0 15,0-1-15,0 1 16,1 25-16,24-25 0,0-1 15,0 1 1,24-25-16,1 0 16,25 0-16,-25-25 15,-1 25-15,1-24 16,-25-1-16,0 0 16</inkml:trace>
  <inkml:trace contextRef="#ctx0" brushRef="#br0" timeOffset="371203.4196">14883 10319 0,'-25'0'16,"75"0"-1,-26 0 1,26 0-16,-25 0 0,0 0 16,49 0-16,-49 0 0,0 0 15</inkml:trace>
  <inkml:trace contextRef="#ctx0" brushRef="#br0" timeOffset="371426.6303">15379 9897 0,'0'0'0,"0"25"15,25 0-15,0-25 16,-1 24-16,1 1 0,-25 0 15,25 25-15,25-1 0,-50 1 16,24-25-16,-24 0 0,0 24 16,-24 26-16,24-51 0,-50 1 15,25 25-15,0-25 0,1-25 0,-26 49 16,25-49-16,0 0 0</inkml:trace>
  <inkml:trace contextRef="#ctx0" brushRef="#br0" timeOffset="383271.3143">21878 4986 0,'0'-25'0,"0"50"62,0 0-46,-25-25-16,25 24 16,0 1-16,0 0 0,0 0 15,0 0-15,0 24 16,0-24-16,0 0 0,0 0 16,0-1-16,0 1 0,25 0 15,0 0-15,-1-25 16,1-50-16,0 50 15,-25-25-15,25 1 0,-25-1 16,25-25-16,-1 25 0,1 1 16,-25-1-16,25 0 0,-25 0 15,25-24-15,0 49 0,-25-25 16,0 50 15,-25 24-15,25-24-16,0 0 0,0 0 15,0-1-15,0 26 16,0-25-16,25 0 0,-1-1 16,1-24-16,0 0 15,0-24 1,0-1-16,-1 0 0,-24 0 16,25 0-16,-25 1 0,25-26 15,-25 25-15,0 0 16,0 1-16,0 48 31,0 1-15,0 0-16,-25-25 0,25 25 15,0 0-15,0-1 0,0 1 16,0 0-16,0 0 0,0 0 16,25-25-1,0 0-15,-25-25 16,25 0-16,-1 0 0,-24 0 15,25 1-15,-25-26 0,25 25 16,-25 0-16,0 1 0,25 24 16,-25-25-16,0 50 31,0-1-31,-25 1 16,25 0-16,0 0 15,0 0-15,25-25 16,0 0-1,-1-25-15,1 0 16,0 0 0,-25 0-16,25 25 15,-25-24-15,-25 48 32,25 1-32,0 0 15,0 0 1,0 0-16,0-1 15,25-24-15,-25 25 16,25-25-16,-1 0 16,-24-25-16</inkml:trace>
  <inkml:trace contextRef="#ctx0" brushRef="#br0" timeOffset="383430.3765">22572 4936 0,'0'0'0,"0"-25"0,0 1 0,-25 24 16,25-25-16,0 0 15,25 25 1,0 0 0</inkml:trace>
  <inkml:trace contextRef="#ctx0" brushRef="#br0" timeOffset="383798.8395">22721 4837 0,'25'0'31,"-25"25"-15,25 0-16,-25-1 16,0 1-16,0 0 15,-25 25-15,25-1 0,0-24 16,-25 0-16,25 24 16,0 26-16,0-26 0,0 1 15,0 0-15,0-1 0,0 1 16,0 24-16,0-24 0,0-25 15,0-1-15,0 1 0,25 0 0,-25-50 32,0 0-32,0-24 0,0 24 15,0-25-15,0 1 0,0-1 16,0 1-16,0-51 0</inkml:trace>
  <inkml:trace contextRef="#ctx0" brushRef="#br0" timeOffset="383999.9268">22721 5209 0,'0'0'0,"0"-50"0,0-74 31,0 100-31,0-1 0,25 25 0,0-25 15,0 0-15,-1 25 16,26 0-16,-50 25 16,25 0-16,-25 0 15,0 24-15,-25-24 16,25 0-16,-25-25 16,0 25-16,1-25 15,-1 0-15,50-25 31,24 0-15</inkml:trace>
  <inkml:trace contextRef="#ctx0" brushRef="#br0" timeOffset="384231.0277">23019 4986 0,'0'0'0,"25"0"0,-25 25 31,0-1-31,0 1 16,-25-25-16,25 25 15,0 0-15,25-25 16,-1 0-16,1-25 16,0 0-1,-25 0-15,0 1 16,0-1-16,0 0 16,-25 0-16,0 25 15,1-25-15,24 1 31</inkml:trace>
  <inkml:trace contextRef="#ctx0" brushRef="#br0" timeOffset="384413.8405">23192 4787 0,'25'-25'0,"0"1"0,0 24 32,-25 24-32,0 1 15,0 0-15,0 25 16,0-25-16,0-1 0,0 1 15,0 0-15,0 0 0,0 24 16,0-24-16,0 0 0,-25 0 16,25 0-1</inkml:trace>
  <inkml:trace contextRef="#ctx0" brushRef="#br0" timeOffset="384918.2853">23540 5011 0,'24'-25'0,"-24"0"16,-24 25-16,-1 0 15,0 0 1,0 0-16,0 25 0,1-25 0,24 25 16,-25-25-16,25 24 0,-25 1 15,25 0-15,25-25 16,0 0-1,-1 0-15,1 0 0,0 0 16,0 0-16,0-25 0,-1 0 16,-24 1-16,-24 48 31,24 1-15,-25 0-16,25 0 15,0 0 1,25-25-16,-1 0 15,1 0-15,-25-25 0,50 0 16,-25 25-16,-25-25 0,24 0 16,1 1-16,0 24 15,0 0 1,-25 49 0,0-24-16,0 0 15,0 0-15,0-1 16,25-24 15,-25-24-31,24 24 0,-24-50 0,50 25 16,-25-24-16,0 24 0,0 0 15,-1 0-15,1-24 0,0 24 16,0 0-16</inkml:trace>
  <inkml:trace contextRef="#ctx0" brushRef="#br0" timeOffset="385238.5289">24433 4713 0,'0'0'0,"0"-25"0,-25 25 16,0 0-16,-25 25 16,50 24-16,-24-24 15,24 0-15,0 0 0,-25 49 16,25-49-16,0 25 0,0-25 16,0 24-16,0-24 0,25 25 15,-1-26-15,1 1 0,0 0 16,0-25-16,24 25 0,-24-25 15,0 0-15</inkml:trace>
  <inkml:trace contextRef="#ctx0" brushRef="#br0" timeOffset="385858.4464">24805 4738 0,'-25'0'32,"25"24"-32,0 1 15,0 0-15,0 0 0,0 25 0,-25-26 16,25 1-16,0 25 15,0-25-15,0 24 0,0 1 0,0-25 16,0-1-16,-25 1 0,25 0 16,0 0-16,0-50 31,0 0-31,0 0 16,25 1-16,-25-26 0,0-24 15,25 49-15,0-25 0,-25 1 16,24 24-16,1-25 0,-25 25 15,25 0-15,0 25 0,-25-24 16,25 24-16,0 0 0,-1 0 16,-24 24-16,25-24 15,0 50-15,-25-25 0,0 0 16,25 0-16,-25-1 0,0 1 16,0 0-16,-25 0 0,-25 0 15,26-25-15,-26 24 16,25 1-16,0-25 0,0 0 15,1 0-15,-1 0 16,25 25 0,25 0-16,-1-25 15,-24 25-15,25-25 16,0 24-16,0-24 16,-25 25-16,25-25 0,24 0 15,-24 0-15,0 0 16,0 0-16,24 0 0,-24-25 15</inkml:trace>
  <inkml:trace contextRef="#ctx0" brushRef="#br0" timeOffset="387459.9356">25226 4787 0,'0'-25'0,"25"25"31,0 0-31,0 0 16,0 0-16,24 0 16,-24 25-16,0-25 15,0 0-15,-1 25 16,-24 0-16,0 0 16,-24 0-16,-1-1 15,0 1-15,0 0 16,25 0-16,-25 0 0,1-1 15,24 1-15,-25-25 0,25 25 16,0 25-16,0-26 16,25 1-16,-1-25 15,51 0 1,-50 0-16,-1 0 16,1 0-16,0-25 15,-25 1-15</inkml:trace>
  <inkml:trace contextRef="#ctx0" brushRef="#br0" timeOffset="387631.3732">25202 4961 0,'0'0'0,"-25"0"16,25-25-1,25 25-15,-1 0 16,1 0-16,25 25 0,-25-25 15,24 25-15,-24-25 0,0 0 16,24 0-16,1 0 0</inkml:trace>
  <inkml:trace contextRef="#ctx0" brushRef="#br0" timeOffset="387846.2771">25747 4614 0,'25'24'16,"0"1"0,-25 0-16,49 25 0,-49-26 15,25 26-15,0-25 0,-25 25 16,25-26-16,-25 51 0,0-26 16,25-24-16,-25 0 0,0 25 0,-25-1 15,25-24-15,-25 0 16,0 24-16,0-24 0</inkml:trace>
  <inkml:trace contextRef="#ctx0" brushRef="#br0" timeOffset="409764.8677">21729 6201 0,'0'-25'0,"0"1"16,25 24-1,-25 24 17,0 1-17,0 0 1,0 25 0,0-26-16,0 1 15,0 0-15,0 0 16,0 0-16,0-1 0,0 1 15,0 25-15,0-25 16,0-1-16,0 1 16,0 0-16,0 0 0,0 0 0,0-1 15,0 1-15,0 25 16,0-25-16,-25-1 16,25 1-16,0 0 15,0 0-15,0 0 0,0 0 16,0-1-16,0 1 0,0 0 15,0 0-15,0 0 16,0-1-16,0 1 16,0 0-1,0 0-15,0 0 16,-25-25-16,25 24 0,0 1 16,0 0-16,0 0 15,-25-25-15,25 25 16,0-50 15,0 0-31,0 0 0,0 0 0,0 1 16</inkml:trace>
  <inkml:trace contextRef="#ctx0" brushRef="#br0" timeOffset="410254.5577">21853 6127 0,'-25'-25'16,"0"25"15,1 0-15,24 25-16,-50 0 0,25-1 16,0-24-1,0 25-15,25 0 0,-49 0 16,24 0-16,25-50 31,25 25-31,-25-25 0,25 25 16,-1-50-16,1 26 15,0 24-15,-25-25 0,25 25 16,0 0-16,0-25 16,-1 25-16,-24 25 15,25 0-15,-25-1 16,25 26-1,-25-25-15,25 0 0,0-1 16,-25 1-16,24 0 0</inkml:trace>
  <inkml:trace contextRef="#ctx0" brushRef="#br0" timeOffset="412098.8956">21754 7218 0,'25'0'110,"-1"0"-95,1 0 1,0 0 0,0 0-16,0 0 15,-1 0-15,1-25 16,0 25-16,0 0 15,0 0-15,-1 0 0,26 0 16,-50-24-16,25 24 16,0 0-16,-1 0 0,1 0 15,0 0-15,0 0 0,0 0 16,-1 0-16,26 0 16,-25-25-16,0 25 15,-1 0-15,1 0 16,0 0-16,0 0 0,0 0 15,-1 0-15,1 0 16,0 0-16,0 0 16,0 0-16,-1-25 0,1 25 0,0 0 15,0 0 1,25 0-16,-26 0 16,1 0-16,0 0 15,0 0-15,0 0 0,-1 0 16,1 0-16,0 0 0,0 0 0,24 0 15,-24 0-15,0 0 16,0 0-16,0 0 0,-1 0 16,1 0-16,0 0 15,0 0-15,0 0 0,-1 0 16,-24-25-16,25 25 0,0 0 16,0 0-16,0 0 0,-1 0 15,1 0-15,0 0 0,0 0 0,24 0 16,-24 0-16,0 0 15,0 0-15,0 0 16,-1-25-16,1 25 0,0 0 16,0 0-16,0 0 15,-1 0-15,1 0 0,0 0 16,0 0-16,25 0 0,-26 0 16,1 0-16,0 0 0,25 0 15,-26 0-15,1 0 16,0 0-16,25-24 15,-26 24-15,1 0 0,0 0 16,0 0-16,24 0 0,-24 0 16,0 0-16,0 0 0,0 0 15,-1 0-15,26 0 0,-25 0 16,0 0-16,-1 0 16,1 0-16,0 0 0,0-25 15,0 25-15,-1 0 16,26 0-16,-25 0 0,24 0 15,-24 0-15,0 0 0,25 0 16,-25 0-16,-1 0 16,1 0-16,-25-25 15,25 25-15,0 0 0,0 0 16,-1-25 0,1 25-16,0 0 15,0 0-15,0 0 16,-1 0-16,1 0 15,0 0-15,0 0 16,0 0-16,-1 0 0,26 0 16,-25 0-16,0 0 0,-1 0 15,1 0-15,25 0 0,-25 0 16,-1 0-16,1 0 0,0 0 0,0 0 16,24 0-16,-24 0 15,0 0-15,0 0 0,0 0 16,-1 0-16,1 0 0,0 0 15,0 0-15,25 0 16,-26 0-16,1 0 0,0 0 16,0 0-16,0 0 0,-1 0 15,1 0-15,0 0 0,0 0 16,0 0-16,-1 0 0,1 0 16,0 0-16,0 0 0,24 25 15,-24-25-15,0 0 16,0 0-16,0 0 0,-1 0 0,1 0 15,0 0 1,0 0-16,0 0 16,-1 0-16,1 0 15,0 0-15,-25-25 63</inkml:trace>
  <inkml:trace contextRef="#ctx0" brushRef="#br0" timeOffset="412344.977">26491 6871 0,'0'0'0,"0"-25"31,25 25-31,0 0 16,0 25-1,0-25-15,-1 0 16,-24 25-16,25-25 0,-25 25 16,25-25-16,0 24 0,0 1 15,-25 0 1,0 0-16,-25-25 0,0 25 16,0-25-16,-24 24 15,24-24-15,0 25 0,0-25 16,0 0-16</inkml:trace>
  <inkml:trace contextRef="#ctx0" brushRef="#br0" timeOffset="415783.0487">11534 7218 0,'-25'0'93,"50"0"-30,0 0-47,0 0-1,0 0 1,-1 0-16,1 0 15,0 0-15,0 0 16,0 0-16,-1 0 0,1 0 16,0 0-1,0 0-15,0 0 16,-1 0 0,1 0-1,0-25 1</inkml:trace>
  <inkml:trace contextRef="#ctx0" brushRef="#br0" timeOffset="416063.7665">11857 7144 0,'0'-25'31,"24"25"-15,1 0-1,0 0-15,-25 25 0,25-25 16,0 25-16,-25-1 31,0 1-31,0 0 16,-25 0-1,0 0 1,0-25 0,25 24-16</inkml:trace>
  <inkml:trace contextRef="#ctx0" brushRef="#br0" timeOffset="416519.0289">11609 7144 0,'0'0'0,"-25"0"31,0 25-16,0-25 1,25 24-16,-25-24 16,1 25-1,-1-25-15,25 25 16,-25 0 0,25 0-1,0-1-15,25 1 47,0-25-47,-1 0 16,1 0-16,0 0 0</inkml:trace>
  <inkml:trace contextRef="#ctx0" brushRef="#br0" timeOffset="422946.9877">21828 6400 0,'-25'0'0,"25"24"47,-24-24-31,48 0 156,1 0-125,0 0 15,0 0 1,0 0-32,-1 0-15,1 0-1,0 0 1,0 0 15,-25 25-31,25-25 0,-1 0 16,1 0-1,0 0 17,0 0-17,-50 0 126,25 25 78,-25-25-219,25 25 31,0 0-16,-25-25 17,25 24-32,0 1 31,0 0 0,0 0 0,0 0 1,0-1 15,0 1-16,0 0-16,0 0 17,0 0-1,0-1 0,25-24-15,-25 25-1,0 0 17,0 0-1,0 0-15,0 0 15,0-1 0,0 1 0,0 0-15,0 0 46,-25-25-46,25 25 0,0-1 15,0 1 0,25-25 79,0-25-95</inkml:trace>
  <inkml:trace contextRef="#ctx0" brushRef="#br0" timeOffset="424663.8935">22547 7069 0,'0'25'93,"0"0"-77,0 0 0,0 0-16,0-1 15,0 1-15,0 0 16,0 0 0,0-50 30,0 0-46,0 0 16,0 1-16,0-1 16,0 0-16,0 0 15,0 0-15,0 1 16,0 48 46,0 1-62,0 0 0,0 0 0,0 0 16,0-1-16,0 1 16</inkml:trace>
  <inkml:trace contextRef="#ctx0" brushRef="#br0" timeOffset="425364.3437">21828 7466 0,'-25'0'16,"25"-25"-16,25 25 47,0 0-47,0 0 15,0 0 1,-1 0 0,1 0-16,0 0 15,0 0-15,0 0 16,-1 0-16,1 0 0,0 0 16,0 0-16,0 0 0,-1 0 15,26 0-15,-25 0 16,0 0-16,-1 0 15,26 0-15,-25 0 16,0 0-16,-1 0 16,1 0-16,0 0 15,0 0 1,-50 0 31,0 0-32</inkml:trace>
  <inkml:trace contextRef="#ctx0" brushRef="#br0" timeOffset="425622.9793">22374 7317 0,'25'0'0,"-1"0"15,-24 25 1,25-25-16,-25 25 0,25 0 16,0 0 15,-50-1 0,0-24-31,25 25 16,-25-25-1,1 0-15</inkml:trace>
  <inkml:trace contextRef="#ctx0" brushRef="#br0" timeOffset="426119.8818">21803 7293 0,'-24'0'32,"-1"24"-17,25 1 1,-25-25-1,0 25-15,25 0 0,-25-25 16,0 25-16,25-1 16,-24-24-16,24 25 31,24-25-15,1 25-16,0-25 15,0 0-15,0 0 0,-25 25 16,49-25-16,-24 0 0,0 0 15,0 0-15,0 0 16</inkml:trace>
  <inkml:trace contextRef="#ctx0" brushRef="#br0" timeOffset="428995.8509">21779 6449 0,'24'0'141,"1"0"-78,0 0-63,0 0 15,0 0 1,-1 0 15,1 0-31,0 0 16,0 0-1,0 0 1,-1 0 0,1 0 15,0 0 47,-50 0 16,25 25-79,0 0 17,0 0-17,0-1-15,0 1 16,0 0-1,0 0-15,0 0 32,0-1-32,0 1 15,0 0 1,0 0 0,0 0-16,0-1 0,0 1 15,0 0 1,0 0-16,0 0 0,0 0 15,0-1 1,0 1-16,0 0 16,25 0-1,-25 0 1,0-1 0,0 1-1,0 0 1,0 0 15,-25 0 0,25-50 79,25 0-95,-25 0-15,0 0 16,0 1-16,0-26 16,0 25-16,25 0 15,-25 1-15,0-1 16,0 0-16,0 0 15,0 0-15,-25 0 0,25 1 16,0-1 0,0 0-1,0 0 1,0 0 0,25 25-1,-25-24 1</inkml:trace>
  <inkml:trace contextRef="#ctx0" brushRef="#br0" timeOffset="430731.4538">22101 5904 0,'0'-25'15,"0"50"95,0-1-95,0 1 1,0 0-1,0 0 1,0 0-16,0-1 16,0 1-16,25-25 78,-25-25-78,0 1 15</inkml:trace>
  <inkml:trace contextRef="#ctx0" brushRef="#br0" timeOffset="438204.0339">23465 7045 0,'25'0'0,"-50"0"78,25 24-47,0 1-15,0 0 0,0 0-16,0 0 15,-25-25-15,25 24 16,0 1-16,0 0 15,25-25 1,-25-25 0,25 25-1,-25-25-15,0 1 0,0-1 16,25 0-16,-25 0 16,0 0-16,25 25 15,-25-24-15,0 48 31,-25 1-31,25 0 16,0 0-16,-25-25 16,25 25-16,0-1 0,0 1 0,0 0 15,0 0-15,0 0 16</inkml:trace>
  <inkml:trace contextRef="#ctx0" brushRef="#br0" timeOffset="453894.4344">23044 6003 0,'0'-25'62,"-25"25"-15,0 0-31,0 25 31,25 0-32,-25-25-15,25 24 16,0 1 0,25-25-16,0 0 15,0 25-15,0-25 0,-1 0 16,1 0-16,-25-25 16,25 25-16,-25-25 0,0 1 0,0-1 15,0 0-15,0 0 16,0-24-16,-25 49 15,25-25-15,-25 0 16,1 25-16,-1 25 16</inkml:trace>
  <inkml:trace contextRef="#ctx0" brushRef="#br0" timeOffset="455695.0812">24085 5779 0,'0'-24'0,"0"-1"32,-24 25-17,-1 25 32,25-1-31,-25 1-16,25 0 15,-25 0 1,25 0-16,0 0 16,0-1-16,0 1 15,0 0-15,0 0 16,0 0-16,0-1 16</inkml:trace>
  <inkml:trace contextRef="#ctx0" brushRef="#br0" timeOffset="458767.3345">23515 7045 0,'0'-25'16,"0"0"31,0 0-16,0 0-16,0 1 1,0-1 0,0 0-1,0 0 1,0 0 0,0 0-1,0 1 16,0-1-31,0 0 16,0 0 15,0 0-31,0 1 16,0-1 0,0 0-16,0 0 15,0 0 1,0 1-1,0-1-15,-25 25 16,25-25-16,0 0 16,0 0-1,0 1 1,0-1 0,0 0-16,0 0 15,0 0 1,0 1-1,0-1 17,0 0-17,0 0 1,0 0 15,0 1 0,0-1-15,25 25-16,-25-25 16,-25 25 15,25 25 47,25-25-31,-25 25-47,25-25 16,-1 0 30,1 0-30,0 0 0,0 0-1,-25 24-15,25-24 0,-1 0 16,1 0 0,0 0-16,0 0 15,24 25-15,-24-25 16,0 0-16,0 0 15,0 0 1,-25 25 62,0 0-15,0 0-32,0-1 31,-25-24-46,25 25-16,0 0 16,-25-25-1,25 25 1,0 0 0,0-1-1,0 1 1,-25-25-16,25 25 15,0 0-15,0 0 32,0-1-32,0 1 15,0 0 1,0 0 15,25 0-15,-25-1 15,0 1-31,0 0 16,0 0-1,0 0 17,0-1-17,0 1 1,0 0 15,0 0 0,0 0-15,0 0 15,0-1-15,0 1-1,0 0 1,0 0 15,0 0 1,0-1 46,0-48-31,25 24-16,0 0 109,0 0-124,-1 0 15,1 0-15,0 0 0,0 0-1,0 0 1,-25 24-16,24-24 15,1 0 1,0 0 31,0 0-16,0 0 0,-25-24 1</inkml:trace>
  <inkml:trace contextRef="#ctx0" brushRef="#br0" timeOffset="459791.0778">24234 6300 0,'0'25'16,"0"0"31,-25-25-47,25 25 15,0 0 1,0-1-16,0 1 16,0 0-1,0 0-15,0 0 16,0-1-16,0 1 15,0 0-15,0 0 16,0 0-16,0-1 16,0 1-16,0 0 15,0 0-15,0 0 16,0-1 0,0 1-16,0 0 15,0 0 1,0 0-16,0 0 0,0-1 15,0 1 1,0 0 0,0 0-16,0 0 15,0-1-15,0 1 16,0 0 0,0 0-16,0 0 15,0-1 1,0 1-16,0 0 15,25-25-15,-25 25 16,0 0 0,25-25-16,-25 24 15</inkml:trace>
  <inkml:trace contextRef="#ctx0" brushRef="#br0" timeOffset="462625.3722">24755 5854 0,'-25'0'31,"0"0"0,25 25-31,0 0 16,0-1-16,0 1 15,-24-25-15,24 25 16,0 0-16,24-25 16,1 0-1,0 0-15,0 0 0,0-25 16,-1 0 0,-24 0-16,0 1 0,0-1 15,0 0 1,-24 25-16,-1 0 15,25 25-15,-25-25 0,25 25 16</inkml:trace>
  <inkml:trace contextRef="#ctx0" brushRef="#br0" timeOffset="464023.5904">25326 6846 0,'0'-25'63,"0"50"30,0 0-61,0 0-17,0 0 1,0-1 0,0 1-16,0 0 15,24-25-15,-24 25 16,0 0-16,0-1 31,0 1-15,0 0-1,0 0 1,0 0-16,0-1 31,25-24 16,-25-24-31,0-1-16</inkml:trace>
  <inkml:trace contextRef="#ctx0" brushRef="#br0" timeOffset="467399.2058">25350 6921 0,'25'0'31,"-25"-25"141,25 25-172,-25-25 31,0 0 0,25 0-15,-25 0-1,0 1 1,0-1 0,0 0 15,0 0-15,0 0-1,0 1 1,0-1-1,0 0 1,0 0-16,25 25 16,-25-25-16,0 1 15,0-1 1,0 0 0,0 0-1,0 0-15,0 1 16,0-1-1,0 0 1,0 0 0,0 0-1,-25-24 1,25 24-16,0 0 16,0 0-1,0 1 16,0-1-15,0 0 31,0 0-16,-25 25-15,0 0 78,25-25 31,25 25-47,-25-24-78,25 24 0,0 0 15,-1 0-15,1 0 16,0 0-16,0 0 16,0 0-16,-1 0 0,1 0 15,0 0-15,0 0 16,0 0-16,-1 0 0,-24 24 15,25-24-15,0 0 16,-25 25-16,25-25 0,0 0 16,-1 0-1,-24 25 126,0 0-110,-24-25-15,24 25-16,0-1 15,0 1-15,0 0 16,0 0 0,0 0-16,0-1 15,0 1 1,0 0 0,0 0-16,0 0 15,0-1-15,-25 1 16,25 0-1,0 0-15,0 0 16,0-1-16,0 1 16,0 0-16,0 0 15,0 0-15,0-1 16,0 1 0,0 0-1,0 0 1,0 0-16,-25-1 15,25 1 1,0 0 0,0 0-1,0 0 17,0 0-17,0-1 1,25-24 124,0 0-124,-1 0 0,1 0-1,0 0 1,0 0-16,-25 25 0,25-25 16,0 0-16,-1 0 15,1 0-15,0 0 16,0 0-1,0 0 1,-1 0 15,1 0 32,0 0-32,0 0-31,0 0 16,-25-25-16</inkml:trace>
  <inkml:trace contextRef="#ctx0" brushRef="#br0" timeOffset="467726.9946">26268 6796 0,'0'25'31,"0"0"0,0 25-31,-25-25 16,25-1-16,0 1 0,0 0 16,0 0-16,0 0 15</inkml:trace>
  <inkml:trace contextRef="#ctx0" brushRef="#br0" timeOffset="468212.1827">25822 5680 0,'0'-25'15,"0"1"17,0 48-17,0 1 1,0 0-16,0 0 0,0 0 16,0-1-1,0 1-15,0 0 0,0 0 16</inkml:trace>
  <inkml:trace contextRef="#ctx0" brushRef="#br0" timeOffset="485035.1152">22250 8310 0,'0'0'0,"0"-25"16,-25 0-16,25 0 16,-25 25-1,25-25 1,0 50 15,-25 0-15,25 25-16,-24-26 15,24 1-15,0 0 0,0 0 16,-25 49-16,25-49 0,0 0 16,0 24-16,0-24 0,0 25 15,0-25-15,0-1 16,0-48 0,0-1-1,0 0-15,0-49 0,0 49 16,0-25-16,0 1 0,0 24 15,0-50-15,25 26 0,-25 24 16,0 0-16,0 0 0,0 1 16,24-1-16,1 0 15,0 25-15,0 0 16,24 0-16,-24 0 0,-25 25 16,25-25-16,0 25 0,0-1 15,-25 1-15,0 0 16,0 0-16,-25 0 15,0-1-15,0 1 0,0-25 0,1 25 16,-26 0 0,25-25-16,0 0 15</inkml:trace>
  <inkml:trace contextRef="#ctx0" brushRef="#br0" timeOffset="485335.5676">22448 8409 0,'25'0'0,"-25"25"16,-25-1-1,25 1-15,0 0 16,-25 0-16,25 0 16,0-1-16,25-24 15,0 0-15,-25-24 16,25-1-16,-25 0 15,25 25-15,-25-25 0,0 0 16,0 1-16,0-1 0,-25 0 16,0 25-16,0 0 15,0-25-15,1 25 0,-1 0 0,0 0 16,25 25-16,25-25 31,49-25-31</inkml:trace>
  <inkml:trace contextRef="#ctx0" brushRef="#br0" timeOffset="485524.596">22622 8235 0,'-124'99'0,"248"-198"16,-99 74-16,-25 1 0,24 24 0,-24 49 47,-24 1-32,24-25-15,0 24 0,0-24 16,0 0-16,-25 24 15,25-24-15,0 0 0,0 0 0,0 0 16,25-1-16,-1 1 16</inkml:trace>
  <inkml:trace contextRef="#ctx0" brushRef="#br0" timeOffset="486058.369">23068 8458 0,'-24'-24'16,"-1"24"-16,25-25 16,-25 25-16,0 0 0,0 0 15,1 25-15,-1-1 16,0 1-16,25 0 16,0 0-16,25-25 15,0 0 1,-1 0-16,1 0 15,0 0-15,0-25 16,0 25-16,-25-25 0,24 25 16,-24 25 15,0 0-15,0 0-1,25-25 1,0 0-16,0-25 15,0 25-15,-25-25 0,24 25 16,26-25-16,-25 0 16,0 25-1,-25 50 1,0-25 0,0 0-16,0-1 0,0 1 15,-25-25-15,25 25 0,25-25 31,-25-25-31,24 25 0,1-49 16,0 24-16,0 0 16,0 0-16,-1 0 0,1 1 0,0-1 15,-25 0-15,25 25 0,-25-25 16</inkml:trace>
  <inkml:trace contextRef="#ctx0" brushRef="#br0" timeOffset="486394.6728">24061 8161 0,'0'0'0,"-25"0"31,0 0-31,25 25 0,-25-25 0,25 24 16,-25 1-16,25 0 0,0 25 16,-24-26-16,24 1 0,0 0 15,0 25-15,0-1 0,0-24 16,24 25-16,-24-26 0,25 1 15,-25 0-15,50 0 0,-50 0 16,25-25-16,-1 0 0,1 24 16,25-24-16,-1 0 0</inkml:trace>
  <inkml:trace contextRef="#ctx0" brushRef="#br0" timeOffset="487195.5529">24433 8161 0,'0'-25'16,"0"50"-1,0 24 1,0-24-16,0 0 0,0 25 0,0-26 15,0 1-15,0 0 16,0 0-16,0 0 0,0-1 16,0 1-16,0 0 15,0-50 1,0 0 0,0-24-16,0 24 0,24 0 15,-24 0-15,25-24 16,-25 24-16,0 0 15,0 0-15,0 1 16,0 48 31,0 1-16,25-25-15,0 0-16,-25 25 15,25-25-15,-50-25 47,25 0-31,-25 25-16,25-24 16</inkml:trace>
  <inkml:trace contextRef="#ctx0" brushRef="#br0" timeOffset="487676.3059">24408 8186 0,'25'-25'16,"-1"0"-1,-24 50 48,25-25-63,0 0 15,0 25-15,0-25 16,-1 24-16,1 1 16,-25 0-1,0 0-15,0 0 16,-25-1-16,25 1 15,-49 0-15,24 0 16,0-25-16,0 0 16,1 0-16,-1 0 15,25-25-15,0 0 16,25 25 15,-1 0-15,1 25-16,0-25 0,-25 25 15,25 0-15,0-25 0,-1 24 16,1-24-16,0 0 0,-25 25 16,25-25-16,24 0 0,-24 0 15,0 0-15,0 0 0,0 0 0,-1-25 16,1 25-16</inkml:trace>
  <inkml:trace contextRef="#ctx0" brushRef="#br0" timeOffset="487989.4803">24879 8136 0,'0'0'0,"-25"0"15,50 0 1,0 0 0,0 0-16,0 0 0,24 25 0,-24-25 15,0 25-15,0-1 0,-1 1 16,-24 0-16,0 0 15,-24-25-15,24 25 0,-50-1 16,25 1-16,0 0 16,1 0-16,24 0 15,0-1-15,0 1 16,24-25-16,1 0 16,0 25-16,0-25 0,0 0 15,-1 0-15,26 0 0,-25 0 16,-25-25-16,25 25 15,-25-25-15,0 1 0</inkml:trace>
  <inkml:trace contextRef="#ctx0" brushRef="#br0" timeOffset="488143.0252">24854 8285 0,'0'0'0,"25"0"31,0 0-31,0 0 15,24 0-15,-24 0 0,0 0 16,49 0-16,-49 0 0,25 0 16,-25 0-16,-1 0 0</inkml:trace>
  <inkml:trace contextRef="#ctx0" brushRef="#br0" timeOffset="488340.4916">25375 8037 0,'0'-25'0,"0"50"0,25-50 15,0 50 1,0 0 0,-1-1-16,1 51 0,0-50 15,0-1-15,0 26 0,-25-25 16,49 49-16,-49-24 0,0-25 16,25 24-16,-25-24 0,0 0 0,-50 49 15,26-49-15,-1 0 0,-25-25 16</inkml:trace>
  <inkml:trace contextRef="#ctx0" brushRef="#br0" timeOffset="489431.62">21704 9079 0,'0'-25'31,"0"50"0,0-1-15,0 1-16,25 0 0,-25 0 15,0 0-15,0-1 0,0 26 16,0-25-16,0 24 0,0-24 16,0 25-16,25-1 0,-25 26 15,0-26-15,0 1 0,0-25 0,0 24 16,0 1-16,0 24 0,0-24 16,0 0-16,0-1 0,0-24 15,25 74-15,-25-74 0,0 25 16,0-1-16,0-24 15,0 25-15,0 24 0,24-49 0,-24 0 16,0 0-16,0-1 0,0 1 16,0-50-1,0 1 1,0-1-16,0 0 0,0 0 16</inkml:trace>
  <inkml:trace contextRef="#ctx0" brushRef="#br0" timeOffset="489759.6478">21779 8979 0,'0'0'0,"24"0"0,-24-25 16,-24 25-16,-1 0 15,25 25-15,-25-25 0,25 50 16,-50 0-16,50-26 0,-25 1 16,1 25-16,-1-25 0,0-1 15,-25 51-15,26-50 0,-1-1 16,0 1-16,25-50 15,25-24 1,0-26 0</inkml:trace>
  <inkml:trace contextRef="#ctx0" brushRef="#br0" timeOffset="489868.8869">21555 9178 0,'25'0'15,"74"-50"17,-223 100-32,273-100 0,-149 125 0,25-51 15,-25 1-15,25 0 16,0 0-16,24 24 0,-49 1 0,25-25 15,0 0-15,0-1 0,-1-24 16</inkml:trace>
  <inkml:trace contextRef="#ctx0" brushRef="#br0" timeOffset="491579.1089">21803 9996 0,'-24'0'0,"48"0"62,1 0-15,0 0-47,0 0 16,0 0 0,-1 0-16,1 0 15,0 0-15,25 0 0,-26 0 16,1 0-16,0 0 15,25 0-15,-1 0 0,-24 0 16,0 0-16,0-25 0,-1 25 16,51 0-16,-50 0 0,-1 0 15,1 0-15,0 0 0,0 0 16,24 0-16,-24 0 0,0 0 0,0 0 16,0 0-16,49 0 0,-49 0 15,25 0-15,-26 0 0,1 0 16,25 0-16,24 0 15,-49 0-15,0 0 0,24 0 16,-24 0-16,25 0 0,-25 0 0,-1 0 16,1 0-16,0 0 0,0 0 15,24 0-15,-24 0 0,25 0 16,-25 0-16,-1 0 0,76 0 16,-76 0-16,26 0 0,-25 0 15,24 0-15,1 0 0,24 25 0,-24-25 16,0 0-16,-25 0 15,24 0-15,26 0 0,-51 0 16,1 0-16,25 0 0,-25 0 16,24 0-16,26-25 0,-26 25 15,1 0-15,-25 0 0,24 0 0,75 0 16,-74 0-16,-1 0 0,1 0 16,0 0-16,-1 0 0,51 0 15,-51 25-15,1-25 0,-1 0 16,1 0-16,49 0 0,-49 0 15,-25 0-15,24 0 0,1 0 0,-25 0 16,49 0-16,-24 0 0,-26 0 16,1 0-16,25 0 15,-1 0-15,1 0 0,-25 0 0,0 0 16,-1 0-16,1 0 16,0 0-16,0 0 0</inkml:trace>
  <inkml:trace contextRef="#ctx0" brushRef="#br0" timeOffset="491807.1476">25673 9872 0,'49'-25'32,"-24"25"-32,0 0 0,25 0 15,-26 25-15,1-25 16,0 25-16,0 0 0,0-25 15,0 49-15,-1-24 0,1-25 0,0 25 16,-25 0-16,25 0 16,-25 0-16,-50-1 15,1-24-15,-1 0 16,25 0-16,0 0 0,-24 0 16</inkml:trace>
  <inkml:trace contextRef="#ctx0" brushRef="#br0" timeOffset="493627.448">21704 9252 0,'0'-25'140,"25"25"-140,0 0 32,0 0-32,-1 0 15,1 0-15,0 0 16,25 0-16,-26 0 0,1 0 0,0 0 16,0 0-16,0 0 0,24 0 15,-24 0-15,0 0 16,0 0-1,-1 0-15,1 0 63,-25 25-16,-25-25-32,25 25 17,-24 0-17,24 0 1,0-1 0,0 1-1,0 0 1,0 0-1,0 0 1,0-1 0,0 1-1,0 0 1,0 0 15,0 0-15,0-1-1,0 1 1,0 0 0,0 0-1,24 0-15,-24-1 16,0 1 0,0 0 15,-24 0-16,24 0 1,0-1 0,0 1-1,0 0 1,0 0 15,0 0 0,-25-25 48,50 0-33</inkml:trace>
  <inkml:trace contextRef="#ctx0" brushRef="#br0" timeOffset="496735.2767">22175 9947 0,'0'24'172,"25"-24"-16,0 0-141,0 25 1,0-25-16,-1 0 16,1 0-16,0 0 15,25 0-15,-26 0 16,1 0-16,0 0 16,0 0-16,0 0 15,-1 0 1,1 0 78,0 0-63,0 0 0,-50 0 0,0 0 1,50 0-1,-25 25 47,0 0-62,0 0-1,0 0 16,0-1-15,0 1-16,0 0 16,25 0-1,-25 0 1,0-1-16,0 1 16,0 0-16,0 0 15,25-25 1,-25 25-1,0-1 17,0 1-32,0 0 15,0 0-15,0 0 32,0-1-17,0 1 1,0 0-1,-25-25 1,25 25-16,0 0 31,0-1 1,0 1-17,0 0 1,0 0 15,0 0-15,-25-1-1,25 1 17,25-25 46,0 0-31,-1 0-16,1 0-16,0 0 1,0 0-16,0 0 0,0 0 16,-1 0-1,1 0-15,0 0 0,0 0 16,0 0-16,-1 0 16,26 25-16,-25-25 15,0 0-15,-25-25 156,0 0-124,0 1-1,0-1-15,0 0-16,0 0 15,0 0 1,0 1-16,0-1 15,0 0 1,0 0 0,0 0-1,0 1 1,0-1-16,0 0 16,0 0-1,0 0 1,0 1-16,0-1 15,0 0 1,0 0 0,0 0-1,0 1-15,0-1 16,0 0 0,0 0-1,0 0 1,0 1-1,0-1-15,0 0 32,0 0-32,-25 0 15,25 0 17,0 1-1,-25 24 31,25 24-46,0 1 0</inkml:trace>
  <inkml:trace contextRef="#ctx0" brushRef="#br0" timeOffset="496975.1564">22994 9996 0,'25'0'125</inkml:trace>
  <inkml:trace contextRef="#ctx0" brushRef="#br0" timeOffset="497083.3081">23044 10021 0</inkml:trace>
  <inkml:trace contextRef="#ctx0" brushRef="#br0" timeOffset="501702.4483">23044 9971 0,'24'0'157,"1"0"-142,0 25 1,0-25-1,0 0 1,-1 0-16,1 0 16,0 0-16,0 0 0,0 0 15,-1 0-15,26 0 0,-25 0 16,49 0 0,-49 0-16,0 0 15,0 0 1,-50 0 62,25-25-62</inkml:trace>
  <inkml:trace contextRef="#ctx0" brushRef="#br0" timeOffset="503251.6207">23440 10021 0,'0'-25'47,"25"0"0,-25 1-32,25-1 1,-25 0-1,25 25-15,-25-25 16,0 0-16,25 25 0,-25-24 0,0-1 16,0-25-16,0 25 15,0 1-15,0-1 16,0 0-16,0 0 16,0 0-1,24 1-15,-24-1 16,0 0-16,25 0 15,-25 0-15,0 1 16,0-1 0,25 0-1,-25 0-15,25 0 16,0 1-16,-25-1 16,0 0 15,-25 25-31,0 0 94,25-25-48,-25 25-14,25-25-32,-25 25 0,25-24 15,25 24 95,0 0-1,0 0-78,0 0-31,-1 0 16,1 0 0,0 0-16,0 0 15,0 24-15,-1-24 16,26 0-16,-25 0 0,0 0 15,0 0-15,-1 0 16,-24 25 62,-24-25-78,24 25 31,-25-25-31,25 25 32,0 0-32,-25-25 15,25 24-15,0 1 16,-25 0 0,25 0-16,0 0 15,0-1 1,-25-24-16,25 25 0,0 0 15,0 0 1,0 0-16,0-1 16,0 1-1,0 25 1,0-25-16,0-1 16,0 1-16,0 0 15,0 0-15,0 0 0,0-1 16,0 1-1,0 0-15,0 0 16,0 0-16,0-1 16,0 1-16,0 0 15,25-25-15,-25-25 63,25 25-63,-25-25 15,0 1-15,25-1 16</inkml:trace>
  <inkml:trace contextRef="#ctx0" brushRef="#br0" timeOffset="503627.1707">23887 9971 0,'25'0'0,"0"0"78,-1 0-63,1 0-15,0 0 0,0 0 16,0 0-16,-1 25 0,1-25 16,0 0-16,25 0 15,-1 0-15,-24 25 0,0-25 16,0 0-16,-1 0 16,-48 0 15,-1-25 0</inkml:trace>
  <inkml:trace contextRef="#ctx0" brushRef="#br0" timeOffset="504883.613">24358 10046 0,'-25'0'16,"25"25"31,25 0-32,-25-1 1,0 1-16,0 0 15,0 0-15,0 0 16,0-1-16,0 1 16,0 0-16,0 0 0,0 0 15,0-1-15,0 1 16,0 0-16,0 0 0,-25 0 16,25-1-16,0 1 0,0 0 15,0 0-15,0 0 16,0-1-16,0 1 15,0 0 17,0 0-32,-24-25 15,24 25 1,0-1 0,0 1 15,0 0 0,24-25 16,1 0-31,0 0-1,0 0 1,0 0-16,-1 0 15,1 0-15,0 0 16,0 0 0,0 0-16,-1 0 15,26 0 1,-25 0-16,0 0 16,-1 0-16,1 0 15,0 0 1,-25-25 46,0 0-46,0 1 0,0-1-1,0 0 1,0 0-16,25 0 15,-25 1-15,0-1 16,0 0-16,25 0 16,-25 0-16,0 1 0,0-1 15,0-25 1,24 25-16,-24 1 16,0-1-16,0 0 15,0 0-15,0 0 16,0 1-16,0-1 15,0 0-15,0 0 16,0 0 0,25 25-16,-25-24 15,0-1-15,0 0 16,0 0-16,0 0 16,0 0-1,-25 25 1</inkml:trace>
  <inkml:trace contextRef="#ctx0" brushRef="#br0" timeOffset="506404.1198">24879 9971 0,'-25'0'0,"50"0"141,0 0-125,0 0-1,0 0-15,-1 0 16,1 25-1,0-25-15,0 0 0,0 0 16,-1 25 0,1-25-16,-25-25 125,-25 0-110,1 25 1,24-24 0,-25 24-16,25-25 15,0 0-15,0 0 16,0 0-1,0 1-15,0-1 0,0 0 16,0 0-16,0 0 16,0 1-16,0-1 15,25-25-15,-25 25 16,0 1-16,24-1 16,-24 0-16,0-25 0,0 26 15,0-1-15,0 0 16,-24 0-16,24 0 0,-25 1 15,25-1 1,0 0-16,0 0 16,0 0-16,-25 25 15,25-24-15,25-1 78,0 25-31,-1 0-31,1 0 0,0 0-16,0 0 15,0 0-15,-1 0 16,1 0-16,0-25 0,0 25 15,0 0-15,24 0 0,-24 0 16,0 0-16,0 0 16,-1 0-16,1 0 0,0-25 15,0 25-15,-50 0 47,25 25 16,0 0-48,0 0 1,-25-25-16,25 24 16,0 1-1,0 0-15,-25 25 16,25-26-16,0 1 15,0 0-15,0 0 16,0 0-16,0-1 16,0 1-16,0 0 0,0 0 15,0 0 1,0-1-16,0 1 0,-24 0 16,24 0-16,0 0 15,0-1-15,-25 1 16,25 0-1,0 0-15,-25-25 0,25 25 16,0-1-16,0 1 16,0 0-16,0 0 15,0 0 17</inkml:trace>
  <inkml:trace contextRef="#ctx0" brushRef="#br0" timeOffset="506763.223">25425 9947 0,'-25'0'31,"50"0"-31,-25 0 94,25 0-94,-1 0 15,1 24-15,0-24 0,25 0 16,-26 0-1,1 0-15,0 0 16,0 0-16,0 0 16,-25 25-1,24-25 1,-48 0 15,24-25 0,0 1-15</inkml:trace>
  <inkml:trace contextRef="#ctx0" brushRef="#br0" timeOffset="506868.3253">25722 9971 0,'0'0'31,"0"25"-31</inkml:trace>
  <inkml:trace contextRef="#ctx0" brushRef="#br0" timeOffset="510950.3483">22175 8905 0,'0'25'31,"0"-1"-15,0 1-16,0 0 15,0 0-15,0 0 16,0 0-16,-24-1 16,24 1-16,0 0 15</inkml:trace>
  <inkml:trace contextRef="#ctx0" brushRef="#br0" timeOffset="511801.1324">22895 8979 0,'-25'0'62,"25"25"-62,0 25 16,0-25 0,0-1-16,25-24 15,24 0 1,1-24-1,-50-1-15,25 0 0,0 0 16,-25-25-16,0 26 16,-25-1-1,25 50 1</inkml:trace>
  <inkml:trace contextRef="#ctx0" brushRef="#br0" timeOffset="512297.7732">23862 8806 0,'0'24'62,"0"1"-62,0 0 16,0 0-16,0 24 15,0-24-15,0 0 16,0 0-16</inkml:trace>
  <inkml:trace contextRef="#ctx0" brushRef="#br0" timeOffset="512991.7856">24606 9054 0,'-25'0'16,"1"0"15,24 25-31,0-1 31,0 1 1,0 0 14,0 0-46,0 0 16,24-25 0,-24 24-16,25-24 0,0 0 15,-25-24 1,25 24-16,-25-25 0,0 0 16,0 0-16,0 0 0,0 1 0,0-1 15,-25 0 1</inkml:trace>
  <inkml:trace contextRef="#ctx0" brushRef="#br0" timeOffset="513324.3362">25524 8756 0,'0'0'0,"0"-25"16,0 50-1,0 25 1,0-26-16,0 26 16,0-25-16,0 0 0,0-1 15</inkml:trace>
  <inkml:trace contextRef="#ctx0" brushRef="#br0" timeOffset="534739.5921">19199 11807 0,'-25'-25'0,"25"0"16,0 1-1,-25 24 1,25 24 31,0 1-47,0 0 15,0 0-15,-25 0 0,25-1 16,0 1-16,0 25 0,0-25 16,-24-1-16,24 1 0,0 0 15,0 25-15,0-26 16,-25-24-16,25-24 15,0-1 1,0 0-16,0-25 16,0 1-16,0-1 0,0 1 0,25 24 15,-25-25-15,24-24 0,-24 49 16,0 0-16,25 25 0,-25-25 16,25 1-16,0 24 0,0 0 15,-1 24 1,-24 1-16,25 25 0,0-25 15,-25-1-15,0 1 0,0 0 16,0 25-16,0-26 0,0 1 16,0 0-16,-25 0 0,25 0 15,0 24-15,-25-49 0,25 25 0,-24-25 16,-1 25-16,0-25 16,0 25-16,0-25 15,25-25 1,0 0-16,0 0 15,25 25-15,25-49 0</inkml:trace>
  <inkml:trace contextRef="#ctx0" brushRef="#br0" timeOffset="534919.6107">19472 11881 0,'0'25'15,"0"0"-15,0 0 16,0 0-16,-25-1 0,25 1 15,0 0-15,0 0 16,0-50 15,0 0-15,0 0-16</inkml:trace>
  <inkml:trace contextRef="#ctx0" brushRef="#br0" timeOffset="535045.6705">19496 11733 0,'25'0'15,"-25"-25"-15,0 50 32,0-1-17,0 1 1</inkml:trace>
  <inkml:trace contextRef="#ctx0" brushRef="#br0" timeOffset="535571.3779">19794 11881 0,'0'0'0,"0"-24"32,-25-1-32,1 25 15,-1 0 1,0 0 0,0 0-16,0 25 0,1-25 15,-1 0-15,25 24 0,-25-24 16,25 25-16,0 0 15,25-25 1,0 25-16,-1-25 16,1 0-16,0 25 15,0-1-15,-25 1 16,0 0-16,25 0 0,-25 24 16,0-24-16,0 0 0,0 0 15,-25 0-15,0 0 16,0-25-1,25-25 1,-25 25-16,25-25 16,0-25-16,0 25 15,25 1-15,0-1 16,0 0-16,0-25 0,-1 50 16,1-49-1,0 49-15,0-25 0,0 0 0,-1 25 0,-24 25 47,0 0-31,0 0-16,0-1 15,0 1-15,0 0 16,0-75 0</inkml:trace>
  <inkml:trace contextRef="#ctx0" brushRef="#br0" timeOffset="535711.9584">19918 11733 0,'-25'248'0,"50"-496"0,-25 223 16,-25 25-1,50 25 17,0-25-17,0 0-15,0 0 16</inkml:trace>
  <inkml:trace contextRef="#ctx0" brushRef="#br0" timeOffset="535884.5885">20141 11658 0,'0'25'0,"0"-50"0,0 50 31,0 0-15,0 0-16,0 24 15,0-24-15,0 0 0,0 0 16,0-1-16,-24 1 0,24 0 15,0 0-15,0 0 0,-25-25 16,25 24-16,-25-24 16</inkml:trace>
  <inkml:trace contextRef="#ctx0" brushRef="#br0" timeOffset="536308.4242">20017 11956 0,'0'-25'31,"25"25"-16,0 0 1,0 0-16,0 0 0,-1 0 16,1 0-16,0 0 0,0 0 0,0 0 15,-1 0-15,1 0 0,0 0 16,0-25-16,0 25 16,-25-25-16,0 1 15,-25 24 1,0 0-1,0 0-15,0 0 0,1 24 0,-1 1 16,25 0-16,-25 0 16,0-25-16,25 25 0,0-1 15,25-24 1,0 0 0,0 0-16,-1-24 0,1 24 15,0 0-15,-25-25 0,25 25 16,-25-25-16,-25 75 31,25-26-15,0 1-16,0 0 15,0 0-15,0-50 32</inkml:trace>
  <inkml:trace contextRef="#ctx0" brushRef="#br0" timeOffset="536511.8841">20588 11658 0,'0'-25'16,"0"50"0,0 25-16,0-25 0,-25-1 15,0 51-15,25-50 0,0 24 16,0-24-16,-25 0 15,25 24-15,-24-24 0,24 0 16,0 0-16,0 0 0,-25-25 16</inkml:trace>
  <inkml:trace contextRef="#ctx0" brushRef="#br0" timeOffset="537680.4139">21183 11881 0,'0'0'0,"0"-24"16,0-1-16,-25 0 16,1 25-16,-1 0 15,0 0 1,25 25-16,-50 24 0,26-24 15,24 0-15,-25-25 0,25 25 16,0 0-16,0-1 0,0 1 16,25-25-1,-1 0-15,1 0 0,0-25 16,0 1-16,0-1 16,-1 0-16,1 0 0,-25 0 15,25 1-15,-25-26 0,25 0 0,0 26 16,-25-1-16,0 0 15,-25 75 1,0-1 0,25-24-16,0 25 15,0-26-15,0 1 0,-25 0 16,25 25-16,0-26 0,0 1 0,25 0 16,0-25-1,0 0-15,-1 0 16,1 0-16,0-25 0,49 25 15,-49 0-15,0-49 0,0 49 16,0-25-16,-1 25 0,1-50 0,0 50 16,-25-25-16,0 1 15,-25 24-15,25-25 0,-25 25 16,1 0-16,-1 0 16,0 0-16,0 25 15,25-1-15,-25-24 16,25 50-16,0-25 0,0 0 15,25-25-15,0 0 16,0 0 0,0-25-16,-1 0 15,1 25-15,0-25 16,-25 50 0,-25 0-1,25 0-15,0-1 16,25-24-1,-25-24 1,25 24-16,-25-25 0,25-25 16,-1 25-16,-24 1 0,25-1 15,-25-25-15,25 25 0,0-24 16,0 24-16,-25 0 0,25 25 16,-25-25-16,0 1 15,0 73 1,0-24-16,0 0 15,0 0-15,-25 24 0,25-24 16,-25 25-16,25-26 0,0 26 16,0-25-16,-25 0 0,25-1 15,0 1-15,0-50 16</inkml:trace>
  <inkml:trace contextRef="#ctx0" brushRef="#br0" timeOffset="538027.6904">21654 11857 0,'-24'-25'16,"48"25"0,26 0-1,-25 0-15,0 0 16,24 0-16,1 0 0,-25 0 16,24 0-16,-24 0 0,50-25 15,-51 0-15,1 25 0,-50 0 31,1 0-15,-1 0-16,0 0 16,0 0-16,0 25 0,25 0 15,0 0-15,0-1 32,50-24-32,-25 0 0,0 0 15,-25-24-15,24 24 0,1 0 16,0-25-16,-25 50 31,0-1-31,0 1 16,-25 0-16,25 0 15</inkml:trace>
  <inkml:trace contextRef="#ctx0" brushRef="#br0" timeOffset="538974.3214">22994 11584 0,'-25'0'15,"25"-25"-15,-25 0 31,25 50-15,-24-25-16,24 25 16,-25 0-16,25-1 0,-25 1 0,25 0 15,-25 0-15,25 49 16,-25-49-16,25 0 0,0 0 16,0 24-16,0 1 0,25-25 15,-25-1-15,25 1 0,0 0 16,0 0-16,-1-25 0</inkml:trace>
  <inkml:trace contextRef="#ctx0" brushRef="#br0" timeOffset="539422.4853">23416 11584 0,'0'-25'16,"0"50"15,0 0-31,0-1 0,0 1 15,0 0-15,0 0 0,0 0 16,0 24-16,-25-24 0,25 0 16,0 0-16,-25 24 0,25-24 15,0 0-15,0 0 0,0-1 16</inkml:trace>
  <inkml:trace contextRef="#ctx0" brushRef="#br0" timeOffset="539836.7828">24209 11584 0,'0'25'31,"-24"-25"-31,24 24 16,0 1-16,0 25 15,0-25-15,0-1 0,0 1 16,0 0-16,0 25 16,0-26-16,0 1 0,0 0 15,24 0-15</inkml:trace>
  <inkml:trace contextRef="#ctx0" brushRef="#br0" timeOffset="540211.3989">24755 11609 0,'0'24'31,"0"1"-31,0 0 16,0 0-16,0 24 15,0-24-15,0 0 16,0 0-16,0 24 0,0-24 16,0 0-16,0 0 0,0 0 15</inkml:trace>
  <inkml:trace contextRef="#ctx0" brushRef="#br0" timeOffset="540576.6116">25499 11609 0,'0'24'31,"-25"-24"-31,25 25 0,0 0 16,0 0-16,0 0 16,0-1-16,0 1 0,0 25 15,0-25-15,0-1 0,0 1 16,0 0-16,0 0 16,25-25-16,-25 25 15</inkml:trace>
  <inkml:trace contextRef="#ctx0" brushRef="#br0" timeOffset="540869.6204">26020 11609 0,'0'24'31,"0"1"-15,0 0-16,0 0 0,-25 0 15,25-1-15,0 1 0,0 25 16,0-1-16,0-24 0,0 0 15,0 0-15,0 0 0,0-1 16</inkml:trace>
  <inkml:trace contextRef="#ctx0" brushRef="#br0" timeOffset="541528.763">26491 11410 0,'25'0'16,"0"0"0,0 25-1,-25 0-15,25 0 0,-1-1 16,1 26-16,-25-25 0,0 24 15,0-24-15,0 25 0,0-1 16,-49 125 0,24-124-16,0-1 0,-49 50 15,24-74-15</inkml:trace>
  <inkml:trace contextRef="#ctx0" brushRef="#br0" timeOffset="550409.529">27831 11311 0,'0'-25'16,"-25"25"0,25-25 15,0 50 47,-25-25-62,25 25-16,0 0 0,0 0 0,0-1 15,0 1-15,0 0 16,0 0 0,0 0-16,0-1 0,0 1 15,0 0-15,0 0 0,0 24 16,0-24-16,0 0 0,0 25 0,0-26 15,0 51-15,0-26 0,0-24 16,0 50 0,0-26-16,0 26 0,0-51 0,0 26 15,0-25-15,0 0 0,0 0 16,0 24-16,0-24 0,0 0 0,0 0 16,0-1-16,0 26 15,0-25-15,0 0 16,0-1-16,-25 1 15,25 0 1,0-50 15,0 0-31</inkml:trace>
  <inkml:trace contextRef="#ctx0" brushRef="#br0" timeOffset="550812.6175">27905 11088 0,'0'0'0,"-25"0"0,1 0 15,-1 24 1,0-24-16,0 50 0,0-25 15,1 0-15,-1 0 0,0-1 16,25 1-16,-50 25 0,26-25 16,24-1-16,-25-24 0,25 25 15,0 0-15,0-50 16,25 25-16,-1-49 16</inkml:trace>
  <inkml:trace contextRef="#ctx0" brushRef="#br0" timeOffset="550928.1868">27732 11212 0,'24'-25'31,"-98"124"-31,173-173 0,-148 74 0,98 25 0,-49-1 16,25 1-16,0 0 0,-25 0 15,25 0-15,-1-1 0,1 1 16,0-25-16,25 50 0</inkml:trace>
  <inkml:trace contextRef="#ctx0" brushRef="#br0" timeOffset="552545.6652">27856 12328 0,'-25'0'46,"25"-25"-46,-25 25 32,50 0-1,0 0-15,-1 0-1,1 0 1,0 0-1,0 0 1,0 0-16,-1 0 16,26 0-16,-25 0 15,0 0-15,0 0 0,-1 0 0,26 0 16,-25 0 0,0 0-16,-1 0 0,1 0 0,25 0 15,-1 0-15,-24 0 16,0 0-16,0 0 0,24 0 0,1 0 15,-25 0-15,0 0 0,-1 0 16,1 0-16,0 0 0,25 0 16,-26 0-16,1 0 0,0 0 15,0 0-15,49 0 0,-49 0 16,0 0-16,24 0 0,-24 0 16,25 0-16,0 0 0,-26 0 15,26 0-15,-25 0 0,0 0 0,-1 0 16,26 0-16,0 0 15,-26 0-15,1 0 0,0 0 16,25 0-16,-26 0 0,26 0 16,-25 0-16,0 0 0,-1-25 0,51 25 15,-26 0-15,-24 0 0,25 0 16,-1 0-16,26 0 0,-26 0 16,-24 0-16,25 0 0,-25 0 15,24 0-15,26 0 0,-50 0 16,-1 0-16,26 0 0,-25 0 0,49-24 15,-49 24-15,25 0 0,-26 0 16,26 0-16,0 0 16,74 0-16,-100 0 15,26 0-15,-25 0 0,49 0 16,-49 0-16,25 0 0,-26 0 0,1 0 16,0 0-16,25 0 0,-26-25 15,1 25-15,25 0 0,-25 0 16,24 0-16,-24 0 15,0 0-15,0 0 0,0 0 16,-1 0-16,-48 0 31,24-25-31,-25 25 16,0 0-16</inkml:trace>
  <inkml:trace contextRef="#ctx0" brushRef="#br0" timeOffset="552767.6176">31254 12129 0,'0'-24'16,"25"24"-1,49 0 1,-49 24-16,0-24 16,0 25-16,-1 0 0,26 0 15,-50 0-15,25 0 0,-25-1 0,25-24 16,-25 25-16,0 25 15,-50-50-15,25 25 0,0-25 16,1 24-16,-26-24 0,-24 25 0,24-25 16,25 0-16</inkml:trace>
  <inkml:trace contextRef="#ctx0" brushRef="#br0" timeOffset="554007.2734">28277 10368 0,'0'-24'0,"-24"24"0,-1 0 16,0 0-1,25 24-15,0 1 0,0 0 16,0 0-16,0 24 15,0-24-15,0 0 16,0 0 0,0 0-16,0-1 0,25-24 15,-25 25-15,25-25 16,-1 0-16,1 0 0,-25-25 16,25 25-16,-25-24 0,50-1 15,-50 0-15,24 0 0,-24 0 16,25 1-16,0-1 0,-25 0 15,0 0-15,0 50 32,0 0-17,0 0-15,0-1 0,0 1 16,0 0-16,0 0 16,25 0-16,0-25 31,-1-25-31,1 0 15,0 0 1,-25 0-16,25 25 0,-25-24 16,25-1-16,-25 0 15,0 50 17,24 0-17,-24-1-15,0 1 16,25-25-1,0-25 17,0 25-32,0 0 15,-25-24-15,24-1 16,-24 0-16,25 25 16,-25 25-1,0 0 1,0-1-1,0 1-15,25-25 16,0 0-16,0 0 16,-1 0-16,1 0 15,0 0 1,-25 25 31,25-25-32</inkml:trace>
  <inkml:trace contextRef="#ctx0" brushRef="#br0" timeOffset="554147.4321">28823 10294 0,'0'0'0,"0"-25"0,-25 25 16,50 0 15,0 0-31,24 25 16,-24-25-16,0 0 0</inkml:trace>
  <inkml:trace contextRef="#ctx0" brushRef="#br0" timeOffset="554563.9648">29071 10344 0,'-50'-25'0,"100"50"16,-50-1-16,0 1 15,0 0 1,0 0-16,0 0 16,-25-1-16,25 1 0,0 50 15,0-51-15,0 1 0,0 25 16,0-25-16,0-1 0,0 26 0,0-25 16,0 0-16,0-1 15,0-48 1,0-26-1,0 0-15,0 26 0,0-26 16,0 25-16,0-24 0,0-1 16,0-24-16,0 49 0,25-25 15,-25 25-15,0 1 0,25-1 16,0 25-16,0-25 16,-1 25-16,1 0 15,0 0-15,0 25 0,0 0 16,-1-1-16,-24 1 15,0 0-15,-24 0 16,-26 0-16,25-1 16,0-24-16,1 25 15,-1-25-15,50 0 32</inkml:trace>
  <inkml:trace contextRef="#ctx0" brushRef="#br0" timeOffset="554832.4599">29369 10418 0,'25'0'0,"-25"25"47,0 0-47,-25-25 16,25 49-16,0-24 15,0 0-15,25-25 16,-1 0-16,1 0 15,-25-25-15,25 0 16,-25 0-16,0 1 16,0-1-16,-25 0 0,0-25 15,1 26-15,-1 24 16,0 0-16,50 0 31</inkml:trace>
  <inkml:trace contextRef="#ctx0" brushRef="#br0" timeOffset="555007.4913">29617 10269 0,'0'-25'0,"-149"125"15,298-175-15,-149 26 0,0 73 32,0 1-32,-25 25 15,25-25-15,0-1 0,0 1 16,0 0-16,0 0 0,0 24 0,0-24 15,0 0-15,25 0 16</inkml:trace>
  <inkml:trace contextRef="#ctx0" brushRef="#br0" timeOffset="555492.6548">29865 10468 0,'25'-25'15,"-50"50"-15,50-75 0,-25 25 16,-25 25-16,-25 0 15,25 0-15,1 25 16,-1-25-16,25 25 0,-25-25 0,25 25 16,0-1-16,0 1 15,25-25-15,0 0 16,-1 0-16,1 0 0,0 0 16,-25-25-16,25 25 0,-25-24 15,25 24-15,-25-25 16,0 50-1,0-1 1,0 1 0,24 0-1,1-25-15,0-25 16,-25 0-16,25 25 16,0-24-16,-25-1 0,24 25 15,-24-25 1,25 25-16,-25 25 15,0 0-15,0-1 16,0 1 0,25-25 31,0-25-47,0 25 15,-25-24-15,49-1 0,-49 0 16,25 25-16,-25-25 0,25 0 15,0 1-15,-25-1 0</inkml:trace>
  <inkml:trace contextRef="#ctx0" brushRef="#br0" timeOffset="556099.8956">30683 10269 0,'0'-25'0,"0"50"0,0-74 16,25 49 15,-25 24-31,0 1 16,0 0-16,0 25 0,0-26 15,0 1-15,0 0 0,0 0 16,-25 0-16,25 24 16,0-24-16,0 0 0,0-50 31,25-25-16,-25 26-15,0-1 0,0 0 16,0 0-16,0-24 16,25-1-16,-25 25 0,0 0 15,0 1-15,0-1 16,0 50 15,0-1-15,25-24-16,-25 25 15,25 0-15,-1 0 16,-24 0-16,25-1 16,0-24-16,-25 25 0,25 0 15,0 0-15,-1-25 0,-24 25 16,25-25-16,-25 24 0,25-24 16,0 0-16,0 0 15,-25-24 1,0-1-16,0 0 0</inkml:trace>
  <inkml:trace contextRef="#ctx0" brushRef="#br0" timeOffset="556327.505">31031 10145 0,'0'-25'0,"0"50"46,0 0-46,0 0 0,0 0 16,0-1-16,0 1 0,0 0 0,-25 25 16,25-26-16,0 1 0,0 0 15,0 0-15,0 0 0,0-1 16,0 1-16,25-25 16,-1 0-1</inkml:trace>
  <inkml:trace contextRef="#ctx0" brushRef="#br0" timeOffset="556983.6124">31229 10170 0,'0'0'0,"25"0"15,0 0 1,-25 25 31,0 0-31,0-1-1,0 1-15,0 0 0,0 0 0,0 0 16,0-1-16,0 1 0,0 25 15,0-25-15,-25-1 0,25 1 16,0 0 0,0-50 15,0 0-31,25 1 0,-25-1 0,25 0 16,-1-49-16,-24 49 0,25 0 15,-25-25-15,0 26 16,25-26-16,-25 0 0,0 26 15,0-1-15,25 25 16,0 25 0,-1-1-1,-24 1-15,25 0 0,-25 0 16,25 0 0,-25-1-16,0 1 0,-50 0 15,26 0-15,-26-25 0,50 25 16,-25-25-16,0 0 0,1 24 15,-1-24 1,25 25 0,0 0-1,25-25-15,-25 25 0,24-25 16,1 0-16,0 25 0,0-25 16,0 0-16,49 0 15,-49 0-15,0 0 0,-1 24 16,1-24-16,0 0 0,0 0 15,0 0-15</inkml:trace>
  <inkml:trace contextRef="#ctx0" brushRef="#br0" timeOffset="557405.6185">31750 10244 0,'-25'-24'15,"25"-1"1,25 25-1,0 0 1,0 0-16,-1 25 0,1-25 16,0 0-16,0 0 15,-25 24-15,25-24 0,-1 0 16,-24 25-16,-24 0 31,-1 0-15,0 0-1,0-1-15,25 1 0,-25-25 16,25 25-16,-24 0 0,-1 0 16,0-1-16,25 1 15,-25-25-15,25 25 16,25-25 0,0 25-16,0-25 15,-1 0-15,1 0 0,25 0 16,-25 0-1,-25-25-15,24 25 0,-24-25 16,-24 25 0,-1-25-1</inkml:trace>
  <inkml:trace contextRef="#ctx0" brushRef="#br0" timeOffset="557547.6157">31676 10393 0,'0'0'0,"0"-25"0,24 25 16,26 0 0,0 0-1,-26 25-15,1-25 0,25 0 16,-25 25-16,49-25 0</inkml:trace>
  <inkml:trace contextRef="#ctx0" brushRef="#br0" timeOffset="565375.1046">28476 12204 0,'-25'0'15,"25"25"1,0 0 0,0-1-1,0 1 1,0 0 15</inkml:trace>
  <inkml:trace contextRef="#ctx0" brushRef="#br0" timeOffset="566012.9575">29170 12229 0,'0'25'47,"0"-1"-32,25-24 1,-25 25-16,0 0 15,0 0 1</inkml:trace>
  <inkml:trace contextRef="#ctx0" brushRef="#br0" timeOffset="566703.7045">29939 12179 0,'0'25'31,"0"0"-16,25-25 1,-25 25 0,0-1-1,0 1 1,0 0 0,0 0-16</inkml:trace>
  <inkml:trace contextRef="#ctx0" brushRef="#br0" timeOffset="567265.6016">30584 12179 0,'0'25'32,"25"-25"-17,-25 25 1,0 0-1,0-1 1,0 1-16,0 0 16</inkml:trace>
  <inkml:trace contextRef="#ctx0" brushRef="#br0" timeOffset="567912.0036">28079 12452 0,'-25'0'31,"25"25"-31,0 0 15,0-1-15,0 1 16,0 0 15,25-25-31</inkml:trace>
  <inkml:trace contextRef="#ctx0" brushRef="#br0" timeOffset="568255.3093">28947 12477 0,'25'0'16,"0"25"-1,-25-1-15,24 1 16,-24 0-1,0 0-15,0 0 16,0-1-16</inkml:trace>
  <inkml:trace contextRef="#ctx0" brushRef="#br0" timeOffset="568620.3737">29592 12551 0,'0'25'16,"0"0"-1,0 0 1,0-1-1,0 1 1</inkml:trace>
  <inkml:trace contextRef="#ctx0" brushRef="#br0" timeOffset="568998.8789">30336 12576 0,'0'25'32,"0"0"-17,0-1 1,0 1-16,0 0 15</inkml:trace>
  <inkml:trace contextRef="#ctx0" brushRef="#br0" timeOffset="569860.0605">31006 12502 0,'0'24'15,"0"1"1,0 0 0,0 0-16,0 0 0,0-1 15,0 1 1,0 0-1</inkml:trace>
  <inkml:trace contextRef="#ctx0" brushRef="#br0" timeOffset="570209.4944">31353 12154 0,'0'25'16,"-25"-25"-1,25 25-15,0 25 16,0-26-16,0 1 0,0 0 16,0 0-16,0 24 0,0-24 15,0 0-15</inkml:trace>
  <inkml:trace contextRef="#ctx0" brushRef="#br0" timeOffset="575787.9298">27806 11485 0,'0'-25'47,"25"25"0,0 0 16,-1 0-48,1 0 1,0 0 0,0 0-1,0 0 1,-1 0-1,1 0 1,0 0 0,0 0-16,0 0 0,0 0 15,-1 0-15,1 25 32,0-25-1,0 0-16,0 0 1,-1 0-16,1 0 31,0 0-15,0 0 0,0 0-1,-1 0-15,1 0 16,0 0-1,0 0 1,0 0 0,-1 0-16,1 0 15,0 0-15,0 0 16,0 0-16,-1 24 0,1-24 16,0 0-16,0 0 0,24 0 15,-24 0-15,0 0 0,0 0 16,0 0-16,-1 0 15,1 0-15,0 0 16,0 0-16,0 0 16,24 0-1,-24 0-15,0 0 16,0 0-16,0 0 16,-1 0-16,1 0 15,0 0 1,0 0-16,0 0 15,-25 25-15,49-25 0,-24 0 16,0 0 0,0 0-16,-1 0 0,1 0 15,0 0-15,0 0 16,0 0-16,-1 0 0,1 0 16,25 0-16,-25 0 15,-1 0-15,1 0 16,50 0-1,-51 0-15,-24 25 0,25-25 0,25 0 16,-25 0-16,-1 0 16,1 0-16,0 0 15,25 0-15,-26 0 0,1 0 16,0 0-16,25 0 16,-26 0-16,1 0 0,0 0 15,0 0-15,0 0 16,0 0-16,-1 0 0,1 0 15,0 0-15,0 0 0,0 0 16,-1 0-16,1 0 0,25 0 16,-25 0-16,-1 0 15,1 0-15,0 0 16,0 0 0,0 0 30,-1 0-46,1-25 16,0 25 0,0 0 31,0 0-32,-1 0 1,1 25-16,0-25 15,-50 0 17,0-25-32,1 25 15,24-25-15,-25 25 0</inkml:trace>
  <inkml:trace contextRef="#ctx0" brushRef="#br0" timeOffset="576227.1323">30708 11534 0,'-25'0'15,"25"25"48,0 0-48,0 0 17,0-1-32,-24-24 0,24 25 15,-25 0-15,25 0 16,-25-25-16,25 25 15,-25 24-15,25-24 16,0 0-16,-25 0 16,25 24-16,0-24 0,-24 0 15,24 0-15,0-1 0,0 1 0,0 0 16,0 0-16,0 0 16,0-1-16</inkml:trace>
  <inkml:trace contextRef="#ctx0" brushRef="#br0" timeOffset="576372.7247">30584 12030 0,'0'25'15,"25"-25"1</inkml:trace>
  <inkml:trace contextRef="#ctx0" brushRef="#br0" timeOffset="590511.8113">27856 12973 0,'0'25'78,"0"-1"-46,0 1-32,0 0 15,-25 0 1,25 0-16,0-1 0,0 1 15,0 0-15,0 25 0,0-25 0,0-1 16,0 1-16,0 0 16,0 25-16,0-1 0,0-24 0,0 0 15,0 0-15,0-1 16,0 76 0,0-76-16,0 1 0,0 0 15,0 0-15,0-75 47</inkml:trace>
  <inkml:trace contextRef="#ctx0" brushRef="#br0" timeOffset="590851.5274">27955 12898 0,'-25'0'0,"0"0"16,0 25-16,1 0 16,-1 0-16,0 0 15,0-1-15,0 1 16,1 0-16,-1 0 16,25 0-16,-25-25 15</inkml:trace>
  <inkml:trace contextRef="#ctx0" brushRef="#br0" timeOffset="591031.6909">27880 12923 0,'25'0'15,"-25"25"1,25 0-1,-25 0-15,25-1 16,0-24-16,-25 25 0,24-25 16,-24 25-16,0 0 0,0 0 15</inkml:trace>
  <inkml:trace contextRef="#ctx0" brushRef="#br0" timeOffset="592338.7484">27856 13742 0,'24'0'94,"1"0"-63,0 0-15,0 0 0,0 0-1,-1 0 1,1 0-16,0 0 15,-25-25-15,25 25 0,0 0 0,0 0 16,-1 0-16,26 0 16,-25 0-1,0 0-15,-1 0 0,1 0 16,25 0-16,-25 0 0,-1 0 16,1 0-16,0 0 0,49 0 15,-49 0-15,0 0 0,0 0 16,0 0-16,-1 0 0,1 0 15,0 0-15,0 0 0,0 0 0,-1 0 16,1 0-16,0 0 16,0 0-16,0 0 15,-1 0-15,1 0 0,0 0 16,0 0-16,0 0 0,24 0 16,-24 0-16,0 0 0,0 25 15,0-25 1,-1 0-16,1 0 15,0 0-15,0 0 0,0 0 0,-1 0 16,1 0-16,0 0 16,0 0-16,24 0 0,-24 0 0,25 0 15,-25 0-15,-1 0 16,26 0-16,-25 0 0,0 0 16,-1 0-16,1 0 0,25 0 15,-25 0-15,24 0 0,-24 0 16,0 0-16,49 0 0,-24 0 15,-25 0-15,24 0 0,-24 0 16,0 0-16,49 0 0,-49 0 16,0 25-16,25-25 0,-26 0 15,51 0-15,-26 0 0,-24 0 0,25 0 16,-1 0-16,-24 0 0,50 0 16,-26 0-16,-24 0 15,25 0-15,-1 0 0,1 0 0,-25 0 16,24 0-16,-24 0 0,0 0 15,24 0-15,-24 0 0,25 0 16,-25 0-16,-1 0 0,1 0 16,25 0-16,-25 0 0,24 0 15,-24 0-15,25 0 16,-25 0-16,-25-25 31,-25 25-31</inkml:trace>
  <inkml:trace contextRef="#ctx0" brushRef="#br0" timeOffset="592547.5735">31279 13543 0,'0'0'0,"25"0"15,-1 0 1,1 0-16,0 25 15,0-25-15,0 25 0,24 0 0,-49 0 16,25-1-16,-25 1 16,-25 0-16,0 0 15,1-25-15,-1 25 0,0-25 0,-25 24 16,-49-24-16</inkml:trace>
  <inkml:trace contextRef="#ctx0" brushRef="#br0" timeOffset="598456.3497">27930 13072 0,'-25'0'16,"50"0"78,0 25-79,0-25 1,-1 0 0,26 0-16,-25 0 15,0 0-15,0 0 16,-1 0-1,1 0 1,-25 25 62,0-1-47,-25-24-31,25 25 0,0 0 32,0 0-32,-24 0 15,24 0 1,0-1-16,0 1 16,0 0-16,0 0 15,0 0 1,0-1-16,0 1 15,0 0-15,0 0 16,-25-25-16,25 25 16,0-1-1,0 1-15,0 0 16,0 0 0,0 0-16,0-1 62,25-24 63,-1 0-109,1 0-16,0 0 15,0 0 1,0 0 0,-1 0-16,1 0 0,0 0 15,0-24 1,0 24-16,-1 0 15,1 0 32,-25-25 16,0 0-48,0 0 17,0 0-17,0 1 1,0-1-16,0 0 16,25 0-16,-25 0 0,0 1 0,0-1 15,0 0-15,0-25 16,0 26-16,25 24 0,-25-25 15,0 0-15,0 0 16,0 0-16,0 0 0,25 1 16,-25-1-16,0 0 15,0 0-15,0 0 0,0 1 16,0-1-16,0 0 31,0 50 16,0 0-16,24-25-31,1 0 16,-25 24 0,25-24-16,0 0 0,0 0 15,-1 0-15,1 0 16,0 0-16,0 0 15,0 0 1,-1 0-16,1 0 31,-25 25 16,0 0-16,0 0-31,0 0 32,0-1-32,-25-24 0,25 25 15,-24 0-15,24 0 0,0 0 16,-25 0-16,25-1 0,0 26 16,-25-25-16,25 0 15,0-1-15,0 26 16,0-25-16,-25 0 0,25-1 15,0 1-15,0 0 16,0 0-16,0 0 0,0-1 16,0 1-1,25-25-15,0 0 47,0 0 0,-1 0-16,1 0-15,0 0-16,25 0 16,-26 0-16,1 0 15,0 0-15,0 0 0,24 25 16,-24-25-16,0 0 15,0 0-15,0 0 16,-25-25 62,0 0-47,0 1-15,0-1 0,0 0-1,25 0-15,-1 25 16,-24-25-16,0 1 16,0-1-16,0 0 0,0 0 15,0 0-15,0-24 16,0 24-16,0 0 0,25 0 15,-25 1-15,0-26 16,0 25-16,0 0 0,0 0 16,-25 1-1,25-1-15,-24 25 0,-1-25 16,25 0 0,0 50 77,49-25-77,-24 0-16,0 0 16,0 0-16,0 0 0,-1 0 15,1 0 1,0 25-16,0-25 0,0 0 15,-1 0-15,1 0 0,0 0 0,25 0 16,-26 0-16,1 0 16,0 0-16,0 0 15,-50 0 1,0 25 15,25-1-15,0 1-1,-25 0 1,1 0 0,24 0-16,-25 0 15,25-1-15,0 1 0,0 0 16,-25 0-16,25 0 16,0 24-16,-25-24 15,25 0-15,0 0 0,0-1 16,0 1-16,0 0 0,-25 0 15,25 0-15,0-1 0,0 1 16,0 0 0,-24 0-16,48-25 93,1 0-46,0 0-31,0 0 0,0 0-16,-1 0 15,1 0 1,25 0-16,-25 0 0,-1 0 0,1 0 15,25 25-15,-25-25 0,24 0 16,-24 0-16,0 0 0,0 0 16,-50 0 15,0 0-15,25-25 30,25 25-30,-25-25-16,0 0 16,0 0-1,25-24-15,-25 24 16,0 0-16,0 0 16,0-24-16,0 24 0,24 0 15,-24 0-15,0 1 0,0-1 16,0 0-16,0 0 0,0 0 0,0 1 15,0-1-15,0 0 16,0 0-16,0 0 16,0 0-16,0 1 15,25 24 1,-25-25 0,-25 0-1,1 25 1,24-25-1,24 25 95,-24 25-110,25-25 0,0 0 31,0 0-31,0 0 16,-1 0-16,1 0 15,0 0-15,0 25 16,0-25-16,-1 0 0,1 0 16,0 0-16,0 0 62,-25 25-15,0-1-31,0 1-1,0 0 1,-25 0-16,25 0 15,0 0-15,-25-1 16,25 1-16,0 0 16,0 0-16,-25 24 0,25-24 15,0 0-15,0 0 16,0 0-16,0-1 0,-24-24 16,24 25-16,0 0 0,0 0 15,0 0-15,0-1 16,0 1-1,0 0-15,0 0 16,24-25 15,1 0 63,0 0-78,0 0-1,0 0-15,0-25 16,-1 25 0,1 0-16,25 0 15,-25 0-15,-1 0 0,1 0 16,0 0-16,0 0 15,-25 25 17,0-50 15,0 0-32,0 0 1,-25 1-1,25-1-15,0 0 16,0 0-16,0 0 16,0 1-16,0-1 0,0 0 15,0 0-15,0-24 16,0 24 0,0 0-16,0 0 15,0 0-15,0 1 16,0-1-1,25 0-15,-25 0 0,0 0 16,0 0 0,-25 25-1,0 0 79,25 25-78,25-25 15,-25-25 0,25 25-31,0 0 16,-1 0-1,-24-24-15,25 24 16,0 0 0,0 0 15,0 0-15,-1 0-16,26 24 15,-25-24 1,0 0-1,-25 25 17,0 0-17,0 0 1,0 0 0,-25 24-1,25-24-15,0 0 16,0 0-16,0 24 15,0-24-15,0 0 0,0 0 16,0 0-16,0-1 0,0 1 16,0 0-1,0 0-15,0 0 0,-25-25 16,25 24-16,0 1 16,0 0-1,0 0-15,0 0 16,0-1-1,0 1 1,25-25 15,0-25-15,-1 25-16,1 0 16,0-24-1,0 24-15,0 0 16,-1 0-16,1 0 15,0 0-15,-25 24 16,25-24-16,24 25 0,-24-25 16,0 0-1,0 0-15,-25-25 32,-25 25-32,0-24 15,0-1-15</inkml:trace>
  <inkml:trace contextRef="#ctx0" brushRef="#br0" timeOffset="602499.002">32296 11137 0,'-25'0'0,"0"-25"0,0 25 32,0 0-32,1 25 0,-1 0 15,0-25-15,0 25 16,0-25-16,-49 25 0,24 0 0,26-25 16,-26 24-16,0-24 0,-24 25 15,49-25-15,0 25 0,-24-25 16,24 0-16,0 25 0,0-25 15,1 0 1</inkml:trace>
  <inkml:trace contextRef="#ctx0" brushRef="#br0" timeOffset="602698.1962">31626 11112 0,'0'25'16,"-25"-25"-16,25 25 15,-25 0-15,25 0 0,-24 0 16,24 24-16,0-24 0,0 0 16,0 0-16,24 24 15,-24-24-15,25 0 0,0 0 16,0-25-16,0 24 0,49 26 16,-49-25-16,24 0 0,1-1 15</inkml:trace>
  <inkml:trace contextRef="#ctx0" brushRef="#br0" timeOffset="603113.5644">31948 12973 0,'25'-25'15,"-25"50"32,-25-25-47,25 25 0,-24-25 0,24 24 16,-25-24-16,0 0 16,0 0-16,0 25 0,1-25 15,-1 0-15,-25 25 0,25-25 16,1 0-16,-1 0 0,0-25 15</inkml:trace>
  <inkml:trace contextRef="#ctx0" brushRef="#br0" timeOffset="603251.7073">31626 12973 0,'25'49'32,"-50"-98"-32,75 98 0,-50-24 15,24 0-15,1 0 0,0 0 16,0-1-16,0-24 0,49 25 15,-49-25-15,0 25 0,-1-25 0,1 0 16,0 0-16</inkml:trace>
  <inkml:trace contextRef="#ctx0" brushRef="#br0" timeOffset="604371.5802">32072 13816 0,'-24'-25'15,"-1"25"-15,25-24 16,0 48 15,0 1-31,0 0 16,0 0-16,0 0 15,0-1-15,0 1 16,0 0-16,0 0 0,0 0 16,25-50 15,-1 0-31,-24 0 15,25 0-15,0-49 0,-25 49 16,25 0-16,0 1 0,-25-1 16,24 0-16,26 0 0,-50 0 0,25 25 15,0 0-15,0 0 0,24 0 16,-49 25-16,25-25 16,-25 25-16,0 0 15,-25 0-15,25-1 16,-25-24-16,1 25 0,-1-25 0,-25 25 15,25 0-15,0-25 0,1 0 16,-1 25-16,25-1 31,25-24-15,-1 25-16,26 0 16,-25-25-1,-25 25-15,25-25 0,24 0 16,-24 0-16,0 0 15,0 0-15,0 0 0,-1-25 16</inkml:trace>
  <inkml:trace contextRef="#ctx0" brushRef="#br0" timeOffset="604651.5848">32593 13742 0,'25'-25'0,"0"25"16,0 0-1,0 25-15,-1 0 16,1-1 0,-25 1-1,0 0-15,-25 0 16,1 0-16,-1-1 16,0 1-16,0 0 15,25 0-15,0 0 16,0-1-1,25-24-15,0 0 0,24 0 16,-24 0-16,0-24 16,-25-1-16</inkml:trace>
  <inkml:trace contextRef="#ctx0" brushRef="#br0" timeOffset="604779.8921">32643 13841 0,'25'0'16,"24"0"-16,-24 0 16,0 0-16,0 0 15,24 0-15</inkml:trace>
  <inkml:trace contextRef="#ctx0" brushRef="#br0" timeOffset="606628.2325">32246 12750 0,'0'-25'16,"-25"25"-1,0 0-15,1 0 16,-1 25 0,0-1-16,0-24 0,0 25 15,1 0-15,-1 0 0,-25 0 16,25-1-16,-24-24 0,24 25 16,0 0-16,0-25 0,1 25 15,-1-25-15,25 25 0,-25-25 0,0 0 16,25-25 15</inkml:trace>
  <inkml:trace contextRef="#ctx0" brushRef="#br0" timeOffset="606884.2268">31725 12824 0,'0'-25'15,"25"25"1,-25 25 0,-50 0-1,26 0-15,-1-25 16,0 24-16,0 1 16,0 0-16,25 0 15,0 0-15,0-1 0,25-24 16,0 25-16,0 0 0,24 0 0,1 0 15,-25-1-15,24-24 0,1 25 16,-25-25-16,49 25 16</inkml:trace>
  <inkml:trace contextRef="#ctx0" brushRef="#br0" timeOffset="618192.4647">18281 12849 0,'0'-25'31,"25"25"-16,0 0 1,-25-25-16,-25 25 94,0 0-79,0 0-15,0 25 16,1-25 0,-1 25-16,0 0 15,25-1-15,-25-24 16,25 25-16,-25-25 0,25 25 16,0 0-1,-24-25-15,24 25 31,24-25 1,-24 24-32,25-24 15,0 0-15,0 0 16,0 0-16,-1 0 16,1 0-1,0 0 1,-25 25-1,0 0-15,0 0 16,0 0 0,0-1 15,-25-24-31,0 0 16,25 25-16,-24-25 15,-1 0-15,25 25 16,-25-25-16,0 0 15,0-25 1,25 0 0,0 1 15,25 24-15,0 0-16</inkml:trace>
  <inkml:trace contextRef="#ctx0" brushRef="#br0" timeOffset="618783.7185">18405 12998 0,'25'0'16,"-25"24"46,0 1-31,0 0-31,-25 0 16,25 0 0,25-25-1,0 0 1,-1-25-1,1 25-15,-25-25 0,25 25 16,-25-25-16,25 25 0,0-25 0,-25 1 16,25 24-16,-25-25 15,0 50 32,0-1-31,0 1-16,0 0 15,0 0-15,0 0 16,0-1-16,0 1 16,0 0-16,0 0 15,0 0-15,0 0 0,-25-1 16,25 1 0,-25-25-16,0 25 0,0-25 15,0 0 1,1 0-16,-1 0 15,25-25-15,-25 25 0,25-25 16,0 1 0,0-1-16,0 0 0,25 25 15,-25-25-15</inkml:trace>
  <inkml:trace contextRef="#ctx0" brushRef="#br0" timeOffset="619211.8634">18752 12973 0,'0'25'47,"0"-1"-47,0 1 15,0 0-15,0 0 16,0 0-16,-24-25 15,24 24-15,0-48 32,0-1-32,24 0 15,-24 0 1,25-24-16,0 24 16,0 25-16,-25-25 15,25 25-15,-1 0 16,-24 25-1,0 0-15,0-1 16,0 1 0,0 0-16,0 0 15,25-25 32</inkml:trace>
  <inkml:trace contextRef="#ctx0" brushRef="#br0" timeOffset="619510.9767">19124 12973 0,'0'0'0,"0"-25"16,0 0-1,0 0 1,0 50 15,-24-25-31,24 25 0,-25-25 16,25 25-16,-25 0 0,0-25 0,0 24 15,25 1 1,0 0-16,0 0 16,25 0-1,0-25 1,0 0-1,0-25-15,-1 0 16,1-25 0</inkml:trace>
  <inkml:trace contextRef="#ctx0" brushRef="#br0" timeOffset="619928.4061">19248 12750 0,'0'0'0,"25"0"15,-25 24 1,0 1-16,0 0 16,0 0-16,0 0 0,-25 24 0,25-24 15,0 0-15,-24 0 0,24-1 16,0 1 0,-25 0-16,25 0 0,0-50 46,0 0-46,0 0 16,25 25-16,-25-24 16,0-1-16,24 0 15,1 25-15,-25-25 16,25 25-16,-25 25 16,25-25-1,-25 25-15,0 0 16,0-1-16,-25-24 15,25 25-15,0 0 16,-25-25-16,50-25 31,0 25-15,-25-25-16</inkml:trace>
  <inkml:trace contextRef="#ctx0" brushRef="#br0" timeOffset="620512.8292">19472 12948 0,'0'0'0,"0"25"31,0 0-31,0-1 16,0 1-16,0 0 16,0 0-16,0 0 31,0-50-16,0 0 1,0 0-16,0 0 0,0 1 16,0-1-16,24 0 15,-24 0-15,0 0 16,25 25-16,-25 25 31,25-25-15,-25 25-16,25-25 15,-25 25-15,25-25 32,0 0-17,-25 25 32,0-1-31,0 1-16,-25-25 15,25 25-15,0 0 16,25-25-16,-1 0 16,1 0-16,-25-25 0,25 25 15,-25-50-15,0 26 16,0-1-16,0 0 16,0 0-16,0 0 0,0 1 15,-25 24-15,0 0 16,1 0 15,24 24-31,0 1 16</inkml:trace>
  <inkml:trace contextRef="#ctx0" brushRef="#br0" timeOffset="620995.3726">19844 12923 0,'0'25'47,"0"0"-47,0 0 15,0-1-15,0 1 16,0 0 0,25-50 15,-25 0-16,0 1-15,24-1 16,-24 0-16,25 0 0,0 0 16,-25 50 15,25-25-31,-25 25 16,0 0-16,0 0 15,0-1-15,0 1 16,0 0 15,25-25 0,-1-25-15,1 25 0,-25-25-16,25 25 31</inkml:trace>
  <inkml:trace contextRef="#ctx0" brushRef="#br0" timeOffset="621239.1483">20117 12874 0,'24'0'0,"-24"24"31,0 1-15,0 0-1,0 0 1</inkml:trace>
  <inkml:trace contextRef="#ctx0" brushRef="#br0" timeOffset="621395.2455">20092 12774 0,'49'124'0,"-123"-248"0,99 124 0,-75 0 16,75 0-1,0 0 1,0 0 0,-1 0-16</inkml:trace>
  <inkml:trace contextRef="#ctx0" brushRef="#br0" timeOffset="622159.7369">20241 12849 0,'24'0'0,"1"0"16,0 25-16,0-25 16,-25 24-16,25-24 15,-25 25-15,0 0 16,0 0-16,0 0 0,-25-25 16,25 24-16,0 1 0,-25 0 15,0-25 1,50-25 15,0 0-31,24 25 16,-24-24-16,0 24 15,0-25-15,0 25 0,-1-25 16,1 25-16,0 0 16,0-25-16,0 25 15,-25-25-15,0 1 16,-25 24-1,-25 0 1,25 24-16,1-24 0,-1 25 16,25 0-1,25-25 1,-1 0-16,1 0 16,0 0-16,0 0 15,0-25-15,-1 25 16,1 0-1,-25 25 1,0 0 0,0 0-16,0-1 15,25-48 17,-25-26-17,25 25-15,-25-24 16,25 24-16,-25 0 0,25 0 15,-25 0-15,24 1 0,1-1 16,-25 0-16,0 0 0,25 25 16,-25-25-16,0 1 15,0 48 1,0 26 0,0-25-1,0 0-15,0 49 0,0-49 0,-25 0 16,25-1-16,0 1 0,0 25 15,0-25-15,0-1 16,0 1-16,0-50 31</inkml:trace>
  <inkml:trace contextRef="#ctx0" brushRef="#br0" timeOffset="622463.5466">20762 12898 0,'-25'0'16,"25"-24"0,25 24-16,-1 0 15,1 0-15,0 0 0,0 0 16,24 0-16,-24 0 16,0 0-16,0 0 15,0 0-15,-25 24 31,-25-24-15,25 25 0,0 0-16,0 0 15,0-50 32,0 0-47</inkml:trace>
  <inkml:trace contextRef="#ctx0" brushRef="#br0" timeOffset="622599.3429">20985 12725 0,'0'99'16,"0"-198"-16,25 99 31,-1 25-31,1-25 16</inkml:trace>
  <inkml:trace contextRef="#ctx0" brushRef="#br0" timeOffset="623147.3251">21208 12824 0,'-25'50'32,"0"-150"-32,75 150 0,-75 24 0,25-49 15,-25 0-15,25 0 16,0 0-1,25-25-15,0 0 0,0 0 16,0-25-16,-25 0 16,24 0-16,-24 0 15,0 1-15,0-1 0,0 0 16,-24 25-16,-1 0 16,0 0-16,0 0 15,25 25-15,25-25 31,0 0-15,0 0-16,-1 0 16,1 0-16,0-25 0,0 25 15,0 0 1,-25 25 0,0 0-1,0-1 1,0 1-1,24-25 1,1 0 0,-25-25-16,0 1 15,25 24-15,0 0 16,-25-25-16,25 25 0,-1 0 31,-24 25-15,0-1-16,0 1 15,0 0 1,0-50 0</inkml:trace>
  <inkml:trace contextRef="#ctx0" brushRef="#br0" timeOffset="623347.9369">21704 12477 0,'0'0'0,"25"0"31,-25 25-31,25-25 0,-25 24 16,25 1-16,-25 0 15,-25 0-15,25 0 16,-50-1-16</inkml:trace>
  <inkml:trace contextRef="#ctx0" brushRef="#br0" timeOffset="623991.9979">17959 12700 0,'-25'0'63,"25"-25"-32,0 0-31,25 1 16,-25-1-16,24 0 0,51 0 0,-50 0 15,24 1-15,1-1 0</inkml:trace>
  <inkml:trace contextRef="#ctx0" brushRef="#br0" timeOffset="674668.6765">22523 12700 0,'0'0'0,"24"0"15,-48 0 32,-1 0-31,0 0-1,0 0 1,0 25-16,1 0 16,24-1-16,-25 1 15,25 0-15,0 25 16,0-26-1,25 1-15,-25 0 16,24-25-16,1 0 0,0 0 16,25 0-16,-50-25 15,24 25-15,1-25 0,0 1 16</inkml:trace>
  <inkml:trace contextRef="#ctx0" brushRef="#br0" timeOffset="674879.0257">22771 12502 0,'0'0'0,"0"-25"16,25 25-16,-25 25 31,0-1-31,-25 26 16,25-25-16,0 0 0,0-1 16,0 1-16,-25 25 0,25-25 15,0-1-15,0 1 0,0 0 16,0 0-16,0 0 15,25-25 1</inkml:trace>
  <inkml:trace contextRef="#ctx0" brushRef="#br0" timeOffset="675182.838">22895 12725 0,'0'25'15,"0"-1"-15,0 1 16,0 0 0,0 0-16,0 0 15,25-1 1,-1-24-16,1 0 16,0 0-16,-25-24 15,25-1-15,0 0 16,-25 0-16,0 0 15,-25 25-15,0 0 16,0 0-16,0 0 16,25 25-1,25-25 1</inkml:trace>
  <inkml:trace contextRef="#ctx0" brushRef="#br0" timeOffset="675435.1032">23267 12799 0,'49'-25'32,"-321"50"-32,495-25 0,-174-49 0,-73 49 31,-1 24-15,0 1-16,0-25 15,25 25-15,-25 0 0,25 0 16,0-1-1,0 1-15,25-25 16,0 0 0,0 0-16,0 0 15,-1 0-15,26-25 16,-25 25-16,0-24 0,-1 24 16,-24-25-16</inkml:trace>
  <inkml:trace contextRef="#ctx0" brushRef="#br0" timeOffset="675650.9504">23688 12576 0,'0'0'16,"0"-25"-16,0 50 31,-24-25-31,24 25 16,0 24-16,0-24 0,-25 0 15,25 25-15,0-26 0,0 26 16,0-25-16,0 0 0,0-1 0,0 1 15,0 0-15,0 0 0,25-25 32,-1-25-32,-24 0 15</inkml:trace>
  <inkml:trace contextRef="#ctx0" brushRef="#br0" timeOffset="675830.8248">23788 12774 0,'-25'-24'31,"25"73"-31,25-74 0,-75 1 0,25 24 0,25 24 15,-25-24-15,1 25 16,-1-25-16,0 25 16,25 0-16,0 0 15,25-25-15,0 0 16,-1 0-16,1 0 0,0 0 16,25 0-16,-26-25 0,1 25 15,0-25-15</inkml:trace>
  <inkml:trace contextRef="#ctx0" brushRef="#br0" timeOffset="676016.5205">24011 12278 0,'25'0'31,"0"50"-31,-25-25 0,0 0 16,0-1-16,0 1 0,0 0 16,-50 25-16</inkml:trace>
  <inkml:trace contextRef="#ctx0" brushRef="#br0" timeOffset="676411.6314">21977 12502 0,'0'0'0,"0"24"0,-25-24 0,75-24 32,-25-1-32,24 0 15,26-25-15,-51 26 0,1-26 0</inkml:trace>
  <inkml:trace contextRef="#ctx0" brushRef="#br0" timeOffset="717124.0346">23391 12254 0,'0'-25'15,"-25"25"-15,0 0 47,25 25-31,-25-1-16,1 1 15,-1-25-15,0 25 0,25 0 16,-25 0-16,0-1 0,-49 51 16,49-50-16,0 24 0,-24 1 15,24-1-15,-49 26 0,49-26 16,-25 1-16,25 0 0,1-1 16,-1 1-16,-25-1 0,25-24 15,25 0-15,-25 0 0,25 0 16,0-50-1,0 0 1,25-25-16</inkml:trace>
  <inkml:trace contextRef="#ctx0" brushRef="#br0" timeOffset="717329.707">22870 12452 0,'0'0'0,"0"-25"16,0 0-1,0 50 1,0 25-16,0-25 16,0-1-16,25 76 0,-25-76 0,25 26 15,-1 0-15,-24-1 0,50 26 16,-25-26-16,0-24 0,24 25 16,-24-26-16,0 1 0,24 25 15,-24-25-15</inkml:trace>
  <inkml:trace contextRef="#ctx0" brushRef="#br0" timeOffset="736583.8546">27856 13097 0,'0'-25'46,"24"25"17,1 0-47,0 0-1,0 0 1,0 0-16,-1 0 15,26 0 1,-25 0-16,0 0 16,0 0-16,-1 0 15,-24 25-15,25-25 0,0 0 16,0 25 0,0-25 30,-25 24-46,0 1 32,-25-25-17,25 25-15,0 0 16,-25-25-16,25 25 16,0 0-16,0 24 15,0-24-15,-25-25 0,25 25 16,0 0-16,0-1 0,0 1 15,0 0-15,-25-25 0,25 25 16,-24 0-16,24-1 16,0 1-16,-25 0 15,25 0-15,-25 0 0,25-1 16,-25 1 0,25 0-1,25-25 63,0 25-62,0-25 0,-1 0-16,1 0 15,-25 25-15,25-25 0,25 0 16,-26 0-1,1 0-15</inkml:trace>
  <inkml:trace contextRef="#ctx0" brushRef="#br0" timeOffset="737612.6255">28600 13072 0,'25'0'15,"-1"0"1,1 0 0,0 25-16,0-25 15,-25 25-15,25-25 16,-25 24-16,0 1 16,0 0-1,0 0 1,-25-25-16,25 25 0,-25-25 15,25 25-15,-25-1 0,25 1 16,0 0-16,-25-25 0,25 25 0,0 0 16,0 24-16,-24-49 0,24 25 15,0 0-15,0 0 0,-25 24 16,25-24-16,0 0 16,-25 0-16,25-1 15,0 1-15,0 0 16,0 0-1,25 0 17,0-25-17,-1 0-15,1 0 16,0 0-16,25 24 16,-26-24-16,1 0 15,0 0-15,0 0 0,24 0 16,-24 25-16,0-25 0,0 0 15,0 0-15,-1 0 16,-24-25 78</inkml:trace>
  <inkml:trace contextRef="#ctx0" brushRef="#br0" timeOffset="738507.9272">29170 13171 0,'0'0'0,"25"0"0,-25-25 15,25 1 1,-25-1 15,25 25 32,24 0-48,-24 0 1,0 0-16,0 0 0,0 25 16,-1-25-16,1 24 0,0-24 15,-25 25 1,0 0 0,-25 0-1,25 0-15,-25-25 16,25 25-16,0-1 0,-24 1 15,24 0-15,0 0 0,-25 0 0,25-1 16,0 1-16,-25 25 0,25-25 16,-25-1-16,25 1 0,0 0 15,-25 0-15,25 0 0,0-1 16,-24-24-16,24 25 16,24-25-1,1 0 1,0 25-16,0-25 15,24 25-15,-24-25 16,0 0 0,0 0-16,0 0 0,24 0 0,-24 0 15,0 0-15,0 0 0,-1 0 16,26 0-16,-25 0 0,0 0 16,-25-25-1,24 25-15,-24-25 47</inkml:trace>
  <inkml:trace contextRef="#ctx0" brushRef="#br0" timeOffset="740943.7956">28525 12725 0,'0'-25'15,"0"0"32,0 50 109,-24-25-140,24 25-16,-25 0 16,25-1-1,-25-24 1,25 25-16,0 0 16,0 0-1,0 0 16,0-1-15,0 1 0,0 0-1,0 0 1,0 0 0,0-1-1,0 1 1,0 0-1,0 0 1,0 0 0,0-1-1,0 1 1,-25-25-16,25 25 16,0 0-16,0 0 15,-25 0 1,25-1-16,0 1 15,0 0 1,0 0-16,0 0 16,-24-25-16,24 24 15,0 1-15,0 0 16,0 0 0,0 0-1,0-1-15,0 1 16,0 0-1,0 0-15,0 0 16,0-1-16,0 1 16,0 0-1,-25-25-15,25 25 16,0 0 0,0-1-16,0 1 15,0 0 1,0 0-1,0 0-15,0-1 16,0 1 0,0 0-16,0 0 15,0 0 1,-25-1-16,25 1 16,0 0-1,0 0-15,-25-25 16,25 25-16,0-1 15,0 1-15,0 0 0,0 0 16,0 0-16,0-1 16,25-24 31,-25-24-47,0-1 0</inkml:trace>
  <inkml:trace contextRef="#ctx0" brushRef="#br0" timeOffset="741944.6374">29146 12774 0,'-25'0'32,"0"0"-17,25 25 1,-25 0-16,25 0 16,0 0-1,0-1-15,-25-24 0,25 25 0,0 0 16,0 0-16,-25 0 15,25-1-15,-24 1 16,24 0-16,0 0 0,-25 0 16,25-1-16,0 1 15,-25 0-15,25 0 0,0 0 16,0 0-16,-25-25 0,25 24 16,0 1-16,0 0 0,-25 0 0,25 0 15,0-1-15,0 1 16,0 0-16,0 0 15,0 0-15,0-1 0,-24 26 16,24-25-16,0 0 16,0-1-16,0 1 15,0 0-15,0 0 16,0 0-16,0-1 16,0 1-16,0 0 15,0 0-15,0 0 16,0-1-16,0 1 0,0 0 15,-25 0-15,25 0 0,0-1 16,0 1 0,0 0-16,0 0 0,0 0 15,0-1-15,25-24 32,-25-24-32</inkml:trace>
  <inkml:trace contextRef="#ctx0" brushRef="#br0" timeOffset="742578.7997">29890 12898 0,'0'25'16,"-25"-25"-16,25 25 16,0 0-16,-25 0 15,25-1-15,0 1 16,0 0-16,0 0 16,0 0-16,0-1 0,0 1 15,0 0-15,0 0 0,-25 25 16,25-1-16,0-24 0,-25 25 15,25-26-15,0 26 0,-24 49 16,24-74-16,-25 25 0,25-26 16,0 26-16,-25 24 0,25-49 15,-25 0-15,25 0 0,0 24 16,-25-24-16,25 0 0,0 0 16,0 0-16,0-1 0,-24 1 0,24 0 15</inkml:trace>
  <inkml:trace contextRef="#ctx0" brushRef="#br0" timeOffset="750508.1842">23118 620 0,'0'0'0,"-25"25"63,0-25-63,25 25 15,-24 0 1,-1-1-16,0-24 0,0 50 16,25-25-16,-25 0 0,1-1 0,24 1 15,-25 74-15,0-49 0,25 0 16,0-26-16,-25 26 0,25 0 16,0 49-16,0-50 0,0 1 15,25 0-15,-25-26 0,50 26 16,-26 24-16,1-49 0,0 0 0,0 0 15,-25 0-15,49 0 0,-24-25 16,0 0-16</inkml:trace>
  <inkml:trace contextRef="#ctx0" brushRef="#br0" timeOffset="750804.1256">23540 769 0,'0'0'0,"-25"0"32,25 25-32,0 0 15,-25 24-15,25-24 0,-25 0 16,25 24-16,0-24 0,-25 50 15,25-26-15,0-24 0,-24 25 16,24-26-16,0 26 0,-25 0 16,25-26-16,0 1 0,0 0 15,-25 0-15,25 0 0,0-1 16</inkml:trace>
  <inkml:trace contextRef="#ctx0" brushRef="#br0" timeOffset="750991.8883">23713 1141 0,'0'0'0,"0"25"16,-25 24 0,25-24-16,-24 0 0,24 0 15,0 0-15,0-1 16,-25-24-16,25 25 0</inkml:trace>
  <inkml:trace contextRef="#ctx0" brushRef="#br0" timeOffset="751136.3662">23713 992 0,'0'0'0,"25"25"47,25-25-31</inkml:trace>
  <inkml:trace contextRef="#ctx0" brushRef="#br0" timeOffset="751652.6109">23912 1116 0,'0'50'15,"-75"-149"-15,150 148 0,-75 26 16,0-51-16,-25 1 15,25 0-15,0 0 16,0 0 0,0-50 15,25 25-31,0-25 0,-1 0 0,1 0 16,0 1-16,-25-1 15,25 0-15,0 25 0,-1-25 31,-24 50-15,0 0 0,0 24-16,0-24 15,0 0-15,0 0 16,25 0-16,0-25 16,-25 24-16,25-24 0,24 0 15,-24 0-15,0-24 0,0 24 16,0-25-16,-1 0 0,1 0 15,0 0-15,-25 1 0,25 24 16,-25-50-16,0 25 16,0 0-16,-25 1 15,0 24-15,0 0 16,1 24 0,-1-24-16,25 25 0,-25-25 15,25 25-15,-25 0 0,25 0 16,0-1-16,0 1 0,0 0 15,25-25-15,25 25 0,-26 0 16,1-25-16,0 0 0,25 24 0,-26-24 16,51 0-16,-26 0 15</inkml:trace>
  <inkml:trace contextRef="#ctx0" brushRef="#br0" timeOffset="751972.6191">25326 1067 0,'0'-25'15,"-25"0"1,0 25-1,0 0-15,0 0 16,1 25-16,-1 0 16,0-1-1,25 1-15,0 0 16,0 0-16,0 0 16,25-1-16,0-24 15,-25 25-15,49-25 0,-24 0 0,0 0 16,0 0-16</inkml:trace>
  <inkml:trace contextRef="#ctx0" brushRef="#br0" timeOffset="752283.8824">25574 1091 0,'0'-24'16,"0"48"-16,-25-48 16,0 24-1,0 24-15,0 1 16,1 0-16,24 0 15,0 0-15,0-1 0,0 1 16,24 0-16,1-25 16,0 0-16,0 0 15,0 0-15,-1-25 0,1 25 16,-25-25-16,25-24 16,-25 24-16,0 0 0,-25 0 15,25 1-15,-25-1 16,1 25-16,-1-25 0,0 25 15,0 0-15,25 25 32,25-25-32,25 25 0,-26-25 0,26 24 15</inkml:trace>
  <inkml:trace contextRef="#ctx0" brushRef="#br0" timeOffset="752791.4673">25846 1091 0,'125'-99'47,"-250"198"-47,250-223 15,-150 124-15,0 0 16,0-24-16,0 24 16,0 0-16,25 24 0,-24-24 15,-1 50-15,0-25 0,0 0 16,25-1-16,0 1 0,0 0 0,0 0 16,0 0-16,25-25 0,0 24 15,0-24-15,24 0 16,-24-49-16,0 49 0,0-25 15,0 0-15,-1 0 0,26-49 16,-25 49-16,0-24 0,-1 24 16,1 0-16,0 0 0,0-24 0,-25 24 15,0 0-15,-25 50 32,25 0-17,-25-1-15,25 1 0,0 0 16,0 0-16,0 24 0,0 1 15,0-25-15,0 0 0,25-1 16,0 1-16,0-25 16,-1 25-16,1-25 0,0 0 15,25 0-15,-26 0 0,1-25 0,0 25 16,0-25-16,0 25 16,-50 0-1,0 0 1,25 25-16,-25-25 0,25 25 15,0 0 1,25-25 0,-25-25-16,25-25 15,-25 26-15,25-26 16</inkml:trace>
  <inkml:trace contextRef="#ctx0" brushRef="#br0" timeOffset="753255.0368">26467 918 0,'0'-25'15,"-50"-25"16,100 125-15,-100-125-16,50 75 0,25 0 16,0-25-16,-1 25 0,1-25 0,0 0 15,25 24-15,-26-24 16,1 25-16,0-25 0,0 0 0,24 25 16,-24-25-16,0 25 0,0-25 15,0 0-15,-1 25 16,1-25-1,-25 24-15,25-24 16,0 0 0,0 0-16,-1 0 15,1-24-15,0-1 16,-25 0-16,0-25 16,-25 50-1,0-24-15,1-1 0,-1 25 0,0 0 16,-25 0-16,50 25 15,-24-1-15,-1 1 0,25 0 16,-25 0-16,25 49 0,-25-49 16,25 25-16,0-1 0,0 1 15,-25 49-15,25-49 0,-24 24 16,24-24-16,-25-1 0,0 1 0,0 49 16,0-49-16,25-25 15,-24 24-15,-1-24 0,0 0 16,0 0-16,0-25 0,1-25 15,24-25 1,0 25-16,0 1 0,0-1 0</inkml:trace>
  <inkml:trace contextRef="#ctx0" brushRef="#br0" timeOffset="753507.7935">27384 719 0,'0'0'0,"0"25"15,25 0 1,-25 0-16,0 0 0,0-1 16,25 51-16,-25-26 0,0 1 15,0-25-15,0 49 0,-25 1 16,25-26-16,-49 1 0,24 24 15,0-24-15,0-25 0,-49 74 16,24-74-16,1 24 0,-1-24 0</inkml:trace>
  <inkml:trace contextRef="#ctx0" brushRef="#br0" timeOffset="754276.6998">24185 1463 0,'0'0'16,"24"0"-16,-24 25 0,25-25 31,25-25-15,-1 25-16,-24 0 15,50 0-15,-26 0 0,26 0 16,98 25-16,-49 0 0,-24-25 16,-1 25-16,25-25 0,99 25 15,-124-1-15,0-24 0,-24 25 16,-1-25-16,-24 0 0,-1 0 15,-24 0-15,-25-25 0,-49 25 16,-1-24-16,-74-1 0,50 25 16,-26-25-16,-172 0 15,172 25-15,1 0 16,0-25-16,-100 25 0,100 0 16,0 0-16,25 25 0,-1-25 0,1 25 15,-25 0-15,74-25 0,25 25 16,-25-25-16,75 0 15,-26 0-15,1 0 0,25 24 16,24-24-16,-24 0 0,99 0 16,-50 0-16,0 0 0,-25 25 0,26-25 15,98 25-15,-123-25 16,24 0-16,-25 0 0,25 25 16,-49-25-16,49 0 0,-74 0 15,0 0-15,-50 0 16,-74-25-16,49 25 0,1 0 15,-26-25-15,1 25 0,-75-25 16,99 25-16,1 0 0,-1 0 16,1 0-16,24 0 0,-25 0 15</inkml:trace>
  <inkml:trace contextRef="#ctx0" brushRef="#br0" timeOffset="755777.9865">14660 3572 0,'24'0'125</inkml:trace>
  <inkml:trace contextRef="#ctx0" brushRef="#br0" timeOffset="756411.6797">17264 3646 0,'-25'0'62,"25"25"-31,25-25-31</inkml:trace>
  <inkml:trace contextRef="#ctx0" brushRef="#br0" timeOffset="756977.1296">23068 3919 0,'-24'0'0,"-1"0"16,50 0 31</inkml:trace>
  <inkml:trace contextRef="#ctx0" brushRef="#br0" timeOffset="757867.728">27335 4192 0,'-25'0'16,"50"0"46</inkml:trace>
  <inkml:trace contextRef="#ctx0" brushRef="#br0" timeOffset="794199.9309">27260 3969 0,'0'0'0,"0"-25"0,-24 25 16,73 0 15,-24 0-31,0 0 16,0 0-16,-1 0 0,1 25 16,25-25-16,-25 0 0,-1 0 15,1 0-15,0 25 16,0-25-16,0 0 15,-25 24-15,0 1 16,0 0 0,0 0-1,24-25 1,1 0-16,25-25 16,-25 25-16,-1-25 0,26 25 15,-25-25-15,49 1 0,-49 24 0,0 0 16,0 0-16,-25-25 0,24 25 15,1 0-15,0 25 32,-25-1-32,0 1 15,25-25-15,0 0 16,0 25-16,-1-25 0,1 0 16,0 0-16,25 25 0,24-25 15,-24 0-15,-1 0 0,1 0 16,-25 0-16,49 0 0,-49 0 15,0 0-15,-1 0 16,1 0 15,0 0-15,-25 25 0,25-25-16</inkml:trace>
  <inkml:trace contextRef="#ctx0" brushRef="#br0" timeOffset="816835.5965">27756 13122 0,'0'24'172,"25"-24"-156,0 0 30,0 0 79,0 0-93,-1 0-1,1 0-15,0 0-1,0 0 1,0 0-1,-1 0 1,1 0 15,-25 25-31,25-25 16,0 0 0,0 0-16,0 0 31,-1 25-16,-24 0 48,25-25-47,-25 25-16,0 0 15,0-1-15,0 1 16,0 0-1,-25 0-15,25 0 16,0-1-16,-24-24 0,24 25 16,0 0-16,0 0 0,0 0 15,-25-1-15,25 1 16,0 0-16,0 0 0,0 0 16,0-1-16,0 1 15,-25 0-15,25 0 16,0 0-16,0-1 31,25-24 78,0 25-93,-1-25-16,1 0 16,0 0-16,0 0 15,0 25-15,-1-25 16,1 0-16,0 0 16,-25-25 62</inkml:trace>
  <inkml:trace contextRef="#ctx0" brushRef="#br0" timeOffset="828359.7159">27657 12353 0,'0'-25'16,"25"25"0,0 0-16,0 0 15,-1 0 17,1 0-1</inkml:trace>
  <inkml:trace contextRef="#ctx0" brushRef="#br0" timeOffset="831338.9881">23416 11137 0,'0'-25'31,"24"25"0,-48 0 16,-1 0-16,25 25-31,-25-25 16,25 25 0,-25 0-16,25 0 15,0 0-15,0-1 0,0 1 16,0 0-16,0 0 16,25-25-16,0 25 15,0-25-15,-1 0 16,1 0-16,0 0 0,-25-25 15,25 0-15,-25 0 16,25 25-16,-25-49 0,24 24 16,-24 0-16,0 0 15,0 0-15,0 0 0,-24 25 16,-1 0 0,0-24-16,25 48 15</inkml:trace>
  <inkml:trace contextRef="#ctx0" brushRef="#br0" timeOffset="831859.4981">24333 11212 0,'0'-25'15,"0"0"1,-24 25 31,-1 0-32,25 25 1,-25-25-16,25 25 0,0 0 16,0-1-16,0 1 15,25 0 1,0-25-1,24 0-15,-24 0 16,0-25-16,0 0 16,-25 1-16,24 24 15,-24-25-15,0 0 0,0-25 16,-24 25-16,-1 25 16,25-24-16,-25 24 15,0 0-15,50 24 31</inkml:trace>
  <inkml:trace contextRef="#ctx0" brushRef="#br0" timeOffset="832279.2976">24929 11187 0,'0'-25'16,"0"0"15,-25 50 0,0-25-15,25 25-1,0 0-15,0 0 16,0-1-16,25-24 16,0 0-16,0 0 15,-1-24 1,1-1-16,-25 0 16,25 25-16,-25-25 15,0 0-15,0 0 16,-25 25-16,0 0 15,25-24-15,-24 24 16,24 24 0</inkml:trace>
  <inkml:trace contextRef="#ctx0" brushRef="#br0" timeOffset="832672.4656">25474 11187 0,'0'-25'31,"0"50"0,-24-25-31,24 25 16,0 0-16,0-1 16,0 1-1,24-25-15,1 0 16,0 0-16,0 0 0,0 0 16,-25-25-1,24-24-15,-24 24 16,0 0-16,0 0 15,0 0-15,-24 25 16,-1 0 0,0 0-16,25 25 15,0 0 1,25-25-16</inkml:trace>
  <inkml:trace contextRef="#ctx0" brushRef="#br0" timeOffset="832911.6736">25921 11187 0,'0'0'0,"-25"0"31,25 25-15,0 0-1,0-1 1,25-24-16,0 0 15,0 0-15,-1 0 16,1 0-16,-25-49 16,0 24-16,0 0 0,-25 25 15,1-25-15,-26 0 0</inkml:trace>
  <inkml:trace contextRef="#ctx0" brushRef="#br0" timeOffset="838445.3075">28153 7689 0,'0'-24'0,"0"-1"16,0 0-16,0 0 15,25 25 17,-25 25-32,0 0 15,0 24-15,0-24 16,0 25-16,-25-25 0,25 49 15,-24-24-15,24-26 16,0 26-16,0 0 0,-25-25 16,25 49-16,0-49 0,0 0 15,0-1-15,0 1 0,0-50 32,0 1-32</inkml:trace>
  <inkml:trace contextRef="#ctx0" brushRef="#br0" timeOffset="838787.8108">28153 7516 0,'-24'0'0,"-1"0"15,0 0-15,0 25 16,0-1-16,25 1 15,-25-25-15,25 25 0,-24 0 16,24 0-16,0-50 31,24 0-15,1 25-16,0-50 0,0 50 16,0-24-16,0-1 0,-1 25 15,1-25 1,0 25-1,0 50-15,0-26 16,-25 1-16,24 0 0,1 25 16,-25-26-16,25 1 0,-25 0 15,0 0-15,25-25 0</inkml:trace>
  <inkml:trace contextRef="#ctx0" brushRef="#br0" timeOffset="839281.8615">28029 8235 0,'0'0'0,"0"25"0,25-25 46,0 0-30,0 0 0,0 0-16,-1 0 15,1 0-15,0 0 0,0 0 16,24 0-16,26 0 0,-26 0 16,1 0-16,0 0 0,-1 0 0,1 0 15,74 0-15,-50 0 0,-24 0 16,24 0-16,1 25 0,49 0 15,-50-25-15,-24 0 0,24 24 16,1-24-16,-26 0 0,75 25 16,-49-25-16,-1 0 0,-24 0 0,24 0 15,0 0-15,50 0 16,-74 0-16,24 0 0,1 0 16,-25 0-16,98 0 0,-98 0 15,24 0-15,-24 0 0,24 0 16,-24 0-16,49 0 0,-49 0 0,-25 0 15,24 0-15,-24 0 0,0 0 16,24 0-16,-24 0 16,-50 0-1,1 0-15</inkml:trace>
  <inkml:trace contextRef="#ctx0" brushRef="#br0" timeOffset="839568.0356">30510 8186 0,'0'0'0,"49"0"16,-24 0-1,0 0-15,25 0 0,-26 0 0,1 24 16,0-24-16,25 25 0,-1 0 15,-24-25-15,0 25 0,24-25 0,-24 25 16,25-1-16,-50 1 16,0 0-1,-25-25-15,0 25 0,0-25 16,1 25-16,-26-25 0,25 0 16,-49 24-16,24-24 0</inkml:trace>
  <inkml:trace contextRef="#ctx0" brushRef="#br0" timeOffset="841435.3709">28476 8111 0,'0'0'16,"-25"0"-16,0 0 15,0 25-15,1-25 16,-1 0 31,0 0-16,0 0 0,25 25 16,25-25-31,0 0-1,0 0-15,-1 0 16,1 0-16,0 0 0,25 25 16,-1-25-16,-24 0 0,0 0 15,0 24-15,49-24 16,-49 0-16,24 0 0,-24 0 0,25 0 16,-1 0-16,26 0 15,-26 0-15,1 0 0,0 25 0,-25-25 16,49 0-16,-24 0 0,-26 0 15,26 0-15,-25 0 0,24 25 16,26-25-16,-50 0 0,24 0 16,-24 0-16,25 0 0,24 25 15,-24-25-15,-1 0 0,1 0 0,-25 0 16,24 0-16,1 0 0,-25 25 16,-1-25-16,1 0 0,0 0 15,0 0-15,0 0 16,-1 0-1,1 0 1,-50 0 0,1 0-1,-1 0-15,-50 0 16,51 0-16,-1 0 0,-25-25 16,1 25-16,-1 0 0,-49-25 15,49 25-15,1 0 0,-1-25 0,0 25 16,-74 0-16,75-25 15,-1 25-15,1 0 0,-1 0 16,0 0-16,-49-24 0,49 24 0,26 0 16,-26 0-16,0 0 0,-24 0 15,49-25-15,-24 25 0,-1 0 16,25 0-16,-24 0 0,-26 0 16,26-25-16,24 25 0,-25 0 15,25-25-15,1 25 0,-26-25 16,0 25-16,26 0 0,-1 0 15,0-24-15,0 24 0,0 0 0,1 0 16,-1 0 0,50 0 31,24 0-32,-24 0-15,25 0 16,-26 0-16,51 0 0,-26 0 15,-24 0-15,25 24 0,-1-24 16,1 0-16,24 25 0,-24-25 16,0 0-16,-1 0 0,-24 0 15,74 0-15,-49 0 0,-1 25 0,1-25 16,0 0-16,24 0 0,25 25 16,-24-25-16,-26 0 0,1 0 15,24 25-15,-24-25 0,49 0 16,-49 24-16,-1-24 0,1 0 15,-25 0-15,49 0 0,-49 0 0,0 0 16,0 0 0,-1 0-16,1 0 15,-74 0 1,24 0 0,0 0-16,-25 0 0,1 0 15,24 0-15,-25 0 0,1 0 16,-1 0-16,-49 0 0,49 0 15,-24 0-15,24 0 0,1 0 16,-1 0-16,-74 0 0,75-24 16,-26 24-16,25 0 0,-24 0 15,-50 0-15,74 0 0,1 0 0,-26 0 16,26 0-16,-1 0 16,-49 0-16,74 0 0,-24 0 15,24 0-15,0 0 0,-49 0 16,49 0-16,0 0 0,0 0 0,0 0 15,1 0-15,-26 0 0,25 0 16,0 0-16,0 0 16,1-25-16,-1 25 15,50 0 17,-1 0-32,1 0 15,0 0-15,0 0 16,25 0-16,-26 0 0,1 25 15,0-25-15,0 0 0,74 0 16,-74 0-16,24 0 0,26 24 16,-26-24-16,100 0 0,-99 25 0,24-25 15,25 0-15,-24 0 0,-1 0 16,50 25-16,-49-25 0,-1 0 16,-24 0-16,-1 0 0,51 25 15,-51-25-15,1 0 0,-1 0 16,1 0-16,-25 0 0,74 25 15,-74-25-15,24 0 0,-24 0 0,25 0 16,-1 0-16,-24 0 16,0 24-16,0-24 0,0 0 15,-75 0 17</inkml:trace>
  <inkml:trace contextRef="#ctx0" brushRef="#br0" timeOffset="843592.1424">31899 9178 0,'0'0'0,"0"-25"0,0 0 16,0 0-16,0 1 16,25-1-16,-1 25 0,-24-25 15,25 25 1,-25 25-1,-25 24 1,25-24-16,0 0 16,0 0-16,-24 24 0,-1 1 15,25-25-15,0 0 0,0 24 16,0-24-16,-25 0 0,25 0 16,0-1-16,0-73 15,25 24 1,-25 0-16,0-24 0,25 24 15,-25-25-15,24 25 0,-24 1 16,25-1-16,-25 0 0,25 25 16,0-25-16,0 25 0,-1 0 15,1 0-15,0 25 16,-25 0-16,0 0 16,0-1-16,-25 26 15,0-50-15,25 25 0,-24-25 16,-1 25-16,-25-1 0,50 1 15,-25-25 1,25 25-16,0 0 0,50-25 16,-25 25-1,0-25-15,-1 0 0,1 24 16,0-24-16,0 0 0,0 0 16,-1 0-16,1-24 0,0 24 15,-25-25-15,25 25 0,-25-25 16,25 0-16</inkml:trace>
  <inkml:trace contextRef="#ctx0" brushRef="#br0" timeOffset="843851.5506">32345 9178 0,'0'0'16,"25"-25"-16,0 25 0,0 0 16,0 0-16,-1 0 0,26 25 15,-25-25 1,-25 25-16,0-1 0,0 1 15,-25 0-15,-25 0 16,26-25-16,-1 25 0,0-1 16,0-24-16,0 25 0,25 0 15,25 0 1,0-25-16,0 0 0,0 0 16,24 0-16,-24 0 15,0 0-15,-25-25 0,25 0 16,-25 0-16,0 1 0</inkml:trace>
  <inkml:trace contextRef="#ctx0" brushRef="#br0" timeOffset="843967.9944">32395 9203 0,'-25'0'16,"25"24"31,75-24-47,-125-24 0,124 73 0,-49-49 15,0 25-15,0-25 0,0 0 16</inkml:trace>
  <inkml:trace contextRef="#ctx0" brushRef="#br0" timeOffset="844639.3985">28203 8806 0,'0'-25'15,"0"0"1,0 50 15,-25 0-31,25-1 16,0 1-16,0 0 0,-25 49 15,25-49-15,-24 25 0,24-25 16,0 0-16,-25 49 0,25-24 16,0-26-16,0 1 0,-25 0 15,25 0-15,0 0 0,-25-1 16,25-48-1,0-26-15,0 25 16,0 0-16,25-24 0,0-26 16</inkml:trace>
  <inkml:trace contextRef="#ctx0" brushRef="#br0" timeOffset="844900.9169">28228 8781 0,'0'0'47,"-25"-50"-47,0 50 0,-24 50 0,24-25 15,0-1-15,0 1 0,0 0 16,25 0-16,-25 0 0,1-25 16,24-25-1,24 25-15,-24-25 16,25 0-16,0 0 0,25 1 16,-25-1-16,-1 0 0,1 0 15,0 25-15,0 0 16,0 0-16,-1 25 15,-24 0-15,25 0 0,0-1 0,-25 1 16,25 0-16,0 0 16,-25 0-16,24 24 0,1-49 15</inkml:trace>
  <inkml:trace contextRef="#ctx0" brushRef="#br0" timeOffset="845340.3208">28079 9376 0,'-25'0'0,"0"0"15,0 0 1,50 0 15,0 0-31,0-25 16,0 25-16,24 0 15,-24 0-15,0 0 16,0 0-16,24 0 0,-24 0 16,74 0-16,-24 0 0,-26 0 15,1 0-15,24 0 0,50 0 16,-74 0-16,0 0 0,24 0 16,-24 0-16,24 0 0,50 25 15,-49-25-15,-1 0 0,0 25 16,26-25-16,-26 0 0,100 25 15,-75 0-15,-25-25 0,25 24 16,-24-24-16,74 25 0,-75-25 0,-24 0 16,24 0-16,-24 0 0,-1 0 15,1 0-15,0 0 0,-26 0 16,1 0-16,-25-25 16,-25 25-1,-24-24 1</inkml:trace>
  <inkml:trace contextRef="#ctx0" brushRef="#br0" timeOffset="845563.7312">30386 9327 0,'0'0'0,"25"0"0,24 0 15,-24 0-15,0 0 16,0 24-16,24-24 0,-24 25 15,49 25-15,-49-25 0,0-1 16,0 1-16,0 0 0,-25 0 16,0 0-16,-25-1 0,0 1 15,-25-25-15,1 0 0,-50 25 16,49-25-16,-24 0 0,-1 0 16,1 0-16,-1 0 0</inkml:trace>
  <inkml:trace contextRef="#ctx0" brushRef="#br0" timeOffset="846444.7892">28203 9351 0,'0'-24'16,"-25"24"-1,50 0 17,-25-25-32,50 25 0,-26 0 15,1 0-15,74 0 16,-49 0-16,0 0 0,24 0 0,0 0 16,26 0-16,73 25 0,-74-1 15,1-24-15,-1 25 0,0-25 16,0 25-16,75 0 0,-100 0 15,1-25-15,-26 24 0,1-24 16,0 25-16,-26-25 0,-48 0 16,-26-25-1,0 1-15,26 24 16,-26-25-16,0 25 0,1 0 16,-50-25-16,24 25 0,26-25 0,-1 25 15,0 0-15,-74-25 0,75 25 16,-26 0-16,1-24 0,24 24 15,-24 0-15,-50-25 0,74 25 16,-24 0-16,24 0 0,1 0 16,-1-25-16,0 25 0,1 0 15,24 0-15,50 0 16,0 0 0,24 0-16,-24 0 0,74 0 15,-24 0-15,-1 0 0,0 0 16,1 0-16,-1 0 15,125 25-15,-125-25 0,25 0 0,1 25 16,-26-25-16,50 24 0,-99-24 16,24 0-16,-49 25 0,-74-25 15,24 0 1,-24 0-16,0 0 0,-1-25 16,-24 25-16,-75-24 0,100 24 15,-25 0-15,24 0 0,1 0 0,-75 0 16,99 0-16,1 0 0,24 0 15,0 24-15,0-24 0,50 0 32,0 25-32,0-25 0,49 0 15,-24 0-15,-1 0 0,26 0 16,-1-25-16,100 25 0,-75 0 16,25 0-16,-25 0 0</inkml:trace>
  <inkml:trace contextRef="#ctx0" brushRef="#br0" timeOffset="860016.219">11609 14064 0,'0'-25'31,"0"50"47,0 0-47,-25-25-31,25 50 0,0-26 0,0 1 16,-25 0-1,25 25-15,0-26 0,-25 1 16,25 0-16,0 0 0,0 0 16,0 0-16,0-1 0,0 1 15,0-50 1,0 1 0,0-1-16,0 0 15,25 0-15,-25 0 16,0 0-16,25 1 0,-25-1 15,0 0-15,25 25 0,-25-25 16,24 0-16,-24 1 0,25-1 16,0 0-1,0 50 17,-25 0-32,0-1 0,0 1 15,25 25-15,-25-25 16,0-1-16,0 1 15,0 0-15,24 0 0,-24 0 16,25-25-16,0 0 31,-25-25-31,25 0 16,-25 0-16,25 0 0,-25 1 16,24-26-16,1 25 15,-25 0-15,25 25 0,-25-24 16,0-1-16,25 0 0,0 25 15,-25-25-15,0 50 47,24 0-47,-24 0 0,0-1 16,0 1-16,0 25 16,0-25-16,0-1 0,0 1 0,0 0 15,0 0-15,0 0 0,0 0 16,0-1-16,25-24 0,-25 25 15,25-25 1,0 0-16,0 0 16</inkml:trace>
  <inkml:trace contextRef="#ctx0" brushRef="#br0" timeOffset="860403.3783">12278 14362 0,'25'-25'0,"-149"124"16,248-223-16,-149 174 0,50-125 0,0 75 15,-25-24-15,-25 24 32,0 0-17,1 0-15,24 24 16,-25-24-16,25 25 0,-25 0 16,25 0-1,0 0 1,25-25 15,0 0-31,-25-25 16,24 25-16,-24-25 0,25 25 0,-25 25 47,0 0-47,0 0 15,0-1-15,0 1 16,25-25-1,25-25 17,-26 1-32,1-1 15</inkml:trace>
  <inkml:trace contextRef="#ctx0" brushRef="#br0" timeOffset="860647.8205">12526 14287 0,'25'-49'62,"-74"123"-62,73-99 0,-24-24 16,-24 49-1,-1 25-15,0-1 16,0 1 0,25 0-16,0 0 15,0 0-15,0 0 16,25-25-16,-25 24 0,25-24 0,-25 25 15,25-25-15,-1 0 16,1-25-16,0 1 16,0-26-16</inkml:trace>
  <inkml:trace contextRef="#ctx0" brushRef="#br0" timeOffset="861234.8445">12700 14163 0,'0'-99'46,"-25"273"-46,50-249 0,-25-49 16,0 149-16,0 25 16,0-25-16,0-1 15,0 1-15,-25 0 0,25 25 16,-25-1-16,25 1 16,0-25-16,0 0 15,0-1-15,0 1 16,0 0-16,25-25 15,-25-25 1,25 0 0,-25 1-16,25-1 0,0 0 15,-25 0-15,24 0 0,1 0 16,0 1 0,-25 48-1,0 1 1,0 0-16,0 0 15,0 0-15,0 0 16,0-1-16,25-24 16,-25 25-16,25-25 15,-1 0-15,1 0 16,0-25-16,0-24 16,0 24-16,-25 0 15,24 0-15,-24 0 16,0 1-16,0-1 15,-24 25 1,-1 0 0,0 25-16,0-25 15,25 24-15,0 1 16,-25 0-16,25 0 0,0 0 16,0 0-16,25-1 15,0-24-15,0 0 16,0 0-1,-1 0-15</inkml:trace>
  <inkml:trace contextRef="#ctx0" brushRef="#br0" timeOffset="861623.9834">13221 14213 0,'25'0'15,"-25"-25"-15,-25 25 47,0 0-47,25 25 16,0 0-16,-25-25 15,25 25-15,0-1 16,0 1-16,25-25 16,-25 25-16,25-25 15,-25 25-15,25-25 16,-25 25 0,0 0-1,0-1-15,-25-24 16,0 25-16,25-50 31</inkml:trace>
  <inkml:trace contextRef="#ctx0" brushRef="#br0" timeOffset="861867.6647">13370 14163 0,'0'-49'15,"25"49"-15,-199 248 0,323-447 16,-100 125-16,-49 49 0,25 25 0,-25-25 15,0 50 1,0 25 0,0-25-16,-25-1 15,25 1-15,0 0 0,-24 0 16,24 24-16,0-24 16,0 0-16,0 0 0,0 0 15,0 0-15,0-1 0,0 1 16,-25-25-1</inkml:trace>
  <inkml:trace contextRef="#ctx0" brushRef="#br0" timeOffset="862018.8304">13320 14312 0,'-25'-25'31,"50"100"-31,-25-125 0,25 1 0,0 49 0,0 0 15,-1 0-15,26 0 16,-25 0-16,0 0 0</inkml:trace>
  <inkml:trace contextRef="#ctx0" brushRef="#br0" timeOffset="862483.4024">13593 14362 0,'-50'-50'15,"100"100"-15,-50-75 16,25 25-16,-25-25 16,0 0-16,0 1 15,-25 24 1,-25 0 0,50 24-1,-24-24-15,24 25 0,-25-25 16,25 25-16,0 0 0,0 0 15,0 0 1,25-25-16,-1 0 0,1 0 16,0 0-1,-25-25-15,25 25 0,-25-25 16,25 25-16,-25-25 0,24 0 16,1 0-16,0 25 0,-25 25 46,0 0-30,0 0-16,0 0 16,0-50 15,25 0-31,-25 0 16,0 0-16,25 1 15,-1-1-15,1 25 0,0-25 16,-25 0-16,25 0 0,0 25 15</inkml:trace>
  <inkml:trace contextRef="#ctx0" brushRef="#br0" timeOffset="863557.6798">14436 14139 0,'0'0'0,"-24"0"31,-1 24-15,0-24 0,0 25-1,25 0-15,-25-25 16,25 25-16,0 0 0,0-1 16,0 1-1,25 25-15,-25-25 16,25 0-1,25-25-15,-50 24 0,24-24 16,1 0-16,0-24 16,0-1-16,0 25 0,-1-50 15,-24 25-15,25 0 16,-25 1-16,0-1 16,-25 50 30,1-25-30,24 24-16,0 1 0,0 0 16,24 0-1,-24 0-15,25-25 0,0 0 16,0 0 0,0 0-16,-1-25 15,-24 0-15,0 0 0,0 0 16,0 1-16,-24-1 15,-1 25 1,0 0-16,25 25 31,25-25-15,-25 24-16,25-24 0,-1 0 16</inkml:trace>
  <inkml:trace contextRef="#ctx0" brushRef="#br0" timeOffset="864000.4027">14883 14312 0,'99'-74'47,"-273"148"-47,249-74 0,24-99 0,-99 74 16,-25 25 0,0 0-16,1 0 15,-1 0-15,0 25 16,0 0-16,0 0 15,25 24 1,-24-49-16,24 25 0,0 0 16,24 0-1,1-25-15,0 0 0,0 0 16,0 0-16,-1-25 0,1-25 16,0 25-16,0 1 15,0-26-15,-1 50 0,-24-25 16,25 0-16,-25 1 0,25-1 15,-25 0-15,25 25 0,-25-25 16,-25 25 15,25 25-31,-25 25 16,25-26-16,0 1 0,-25 0 16,25 0-16,0 24 0,0-24 15,0 0 1,25-25-16,0 0 0,0 0 15,0-25-15,-1 25 16,1 0-16</inkml:trace>
  <inkml:trace contextRef="#ctx0" brushRef="#br0" timeOffset="864152.7771">15255 14287 0,'25'-24'15,"-50"48"-15,25 26 63,0-25-63,0-50 31,0-25-15,0 26-16,0-1 0,0 0 15</inkml:trace>
  <inkml:trace contextRef="#ctx0" brushRef="#br0" timeOffset="864611.8431">15255 14188 0,'0'-25'16,"0"75"30,0-75-46,25 50 16,-1 0-16,1-25 16,0 0-16,0 0 0,0 0 15,0 0-15,-1 0 0,1 0 16,0 0-16,0 0 16,-25 25 15,25-25-16,-1 0 1,-24-25-16,25 0 16,-25 0-1,0 0-15,0-24 16,-25 24-16,1 25 16,-1 0-1,0 0-15,25 50 16,-25-26-16,25 1 15,0 0-15,0 25 0,0-26 16,0 26-16,0 0 0,0-1 16,0-24-16,0 25 0,0-25 15,-25 49-15,1-49 0,24 0 0,-25-1 16,0-24-16,25 25 16,-25 0-16,0 0 0,0-25 15,1 0-15,-1 0 16,0-25-16,0 0 0,25 0 15,-25 25-15</inkml:trace>
  <inkml:trace contextRef="#ctx0" brushRef="#br0" timeOffset="865496.1146">11460 14015 0,'-25'0'16,"25"-25"-16,-25 0 16,0 25-1,25-25-15,0 0 16,0 1-16,25-1 15,0 0-15,0 25 16</inkml:trace>
  <inkml:trace contextRef="#ctx0" brushRef="#br0" timeOffset="866047.2399">15379 13767 0,'0'0'0,"25"0"0,0 0 15,-1 0-15,1 0 16,0 0-1,0 0-15,-25 24 0,25-24 16,-25 25-16,0 25 0,0-25 16,0-1-16,0 1 15,0 0-15,0 0 0,-25 0 16</inkml:trace>
  <inkml:trace contextRef="#ctx0" brushRef="#br0" timeOffset="900331.4767">15925 14163 0,'-25'0'31,"25"-24"-31,0-1 78,25 25-62,-1 0-16,1 0 16,-25-25-16,50 25 0,-25 0 15,-1 0 1,1 0-16,0 0 0,0-25 15,0 25-15,-1 0 0,1 0 16,0 0-16,-50-25 78</inkml:trace>
  <inkml:trace contextRef="#ctx0" brushRef="#br0" timeOffset="900563.0323">16123 13940 0,'50'50'0,"-100"-100"0,75 50 16,-25 25-1,49-25-15,-24 25 16,0-25-16,0 25 0,0-1 15,-25 1-15,-25 0 16,0 0 0,0-25-1,25 25-15,-25-1 16,25 1 0</inkml:trace>
  <inkml:trace contextRef="#ctx0" brushRef="#br0" timeOffset="901058.8133">16718 13816 0,'0'0'0,"-24"0"0,-1 0 16,50 0 15,24 0-16,-24 0-15,0-25 0,0 25 16,-1 0-16,1 0 16,0 0-16,0 0 0,-25 25 31,0 0-15,0 0-16,0 0 15,0-1-15,0 1 16,0 0-16,0 0 0,0 0 15,0 24-15,0-24 16,0 0 0,0 0-16,0-1 15,0 1 1</inkml:trace>
  <inkml:trace contextRef="#ctx0" brushRef="#br0" timeOffset="901256.2468">16718 14213 0,'-24'0'0,"197"-25"0,-322 50 16,174-50-16,0 25 16,49 0-16,-49-25 15,0 25-15,0-24 0,0 24 16,-1 0-16,1 0 0,0 0 15,-25-25-15,25 25 0,0-25 16</inkml:trace>
  <inkml:trace contextRef="#ctx0" brushRef="#br0" timeOffset="901695.4686">17190 13742 0,'0'0'0,"24"0"47,1 0-47,0 0 15,0 0-15,0 0 16,-25 25 15,0-1-31,-25-24 16,25 25-16,0 0 16,-25 25-16,25-26 15,0 1-15,0 0 16,0 0-16,0 0 0,0-1 15,0 1-15,25-25 16,0 25-16,-1-25 0,-24 25 16,25-25-16,0 0 15,0-25 1,-25 0-16,25 0 16</inkml:trace>
  <inkml:trace contextRef="#ctx0" brushRef="#br0" timeOffset="901871.9362">17239 13915 0,'-25'0'16,"174"50"-16,-273-100 0,124 26 16,50 24-1,-25 0-15,-25-25 16,24 25-16,1 0 0,25 0 0,-50-25 15,25 25-15,-1 0 0,1 0 16</inkml:trace>
  <inkml:trace contextRef="#ctx0" brushRef="#br0" timeOffset="902323.1711">17611 13717 0,'0'0'0,"25"0"15,0 0 1,25 0-16,-26 0 16,1 0-1,0 0-15,0 0 31,-25 25-15,-25 0 0,0-25-16,25 24 0,0 1 15,-25 0-15,1-25 16,24 25-16,0 0 0,0-1 16,0 1-16,0 0 15,24 0-15,1 0 16,0-1-16,0-24 15,-25 25-15,25-25 16,-1 0-16,1 0 0,0 0 16,-25-25-1,25 25-15,-25-24 0,0-1 32,-25 25-32</inkml:trace>
  <inkml:trace contextRef="#ctx0" brushRef="#br0" timeOffset="902501.2273">17686 13891 0,'0'0'0,"-25"0"0,25-25 16,25 25 0,0 0-1,-1 0-15,1 0 0,0 0 16,0-25-16,24 25 0,-24 0 15,0 0-15,0 0 0,-25-25 16,25 25-16</inkml:trace>
  <inkml:trace contextRef="#ctx0" brushRef="#br0" timeOffset="902894.878">18083 13742 0,'24'0'31,"1"0"-15,0 0-16,25 0 0,-26 0 15,1 0-15,0 0 16,-25 25-16,0-1 31,-25-24-31,25 25 16,-25 0-1,1 0-15,24 0 16,-25-1 0,25 1-16,0 0 0,0 0 15,0 0-15,25-25 16,-25 24-16,49-24 16,-24 0-16,0 0 15,0 0-15,-1 0 16,1 0-16,0 0 0,0 0 15,-25-24 1,0-1 0,-25 25-16</inkml:trace>
  <inkml:trace contextRef="#ctx0" brushRef="#br0" timeOffset="903055.8069">18058 13940 0,'0'-25'15,"173"50"-15,-346-25 0,198-25 16,-1 25 0,26 0-16,-25 0 0,0 0 0,-1 0 15,26 0-15,0 0 0,-26 0 16,1 0-16</inkml:trace>
  <inkml:trace contextRef="#ctx0" brushRef="#br0" timeOffset="905897.4149">16495 13469 0,'-25'-25'16,"1"25"-1,24 50-15,0-25 16,0-1-16,0 1 0,0 0 16,0 0-16</inkml:trace>
  <inkml:trace contextRef="#ctx0" brushRef="#br0" timeOffset="906380.557">18703 13543 0,'25'0'31,"-25"25"-31,24 0 15,-24 0-15,0 0 0,0-1 16,0 1-16</inkml:trace>
  <inkml:trace contextRef="#ctx0" brushRef="#br0" timeOffset="924067.4831">16346 14709 0,'-25'0'32,"50"-25"15,-50 25-1,1 25-14,-1-25-1,25 25-31,0 0 16,-25-25-1,25 25-15,0-1 16,0 1-1,25 0-15,0 0 32,-1-25-32,1 0 15,0 0-15,0 0 16,0 0-16,0-25 16,-25 0-1,0 0-15,24 25 16,-24-24-16,0-1 0,0 0 15,0 0-15,-24 25 16,24-25-16,-25 25 0,0-24 16,0 24-1,25 24 17</inkml:trace>
  <inkml:trace contextRef="#ctx0" brushRef="#br0" timeOffset="924718.8156">17041 14684 0,'0'-24'16,"-25"24"46,25 24-46,-25-24-16,25 25 0,-25-25 15,25 25-15,-24 0 16,24 0 0,0-1-1,24 1 1,1-25-16,0 0 16,-25 25-16,25-25 15,0 0-15,-1 0 16,1 0-16,0-25 15,-25 0-15,25 25 16,-25-24-16,0-1 0,0 0 16,0 0-16,0 0 15,-25 25 1,25-24-16,-25 24 0,0 0 16,1 0-1</inkml:trace>
  <inkml:trace contextRef="#ctx0" brushRef="#br0" timeOffset="925361.1956">17983 14635 0,'-24'0'15,"-1"0"1,0 25 15,0-25-31,25 24 16,-25 1-1,25 0 1,0 0 0,0 0-16,25-1 15,-25 1 1,25-25-16,0 0 15,0 0-15,-1 0 16,1-25-16,0 25 16,0-24-16,-25-1 15,0 0-15,0 0 16,-25 0 0,25 1-16,-25 24 15,25-25-15,-25 25 0,1 0 16</inkml:trace>
  <inkml:trace contextRef="#ctx0" brushRef="#br0" timeOffset="925951.2783">18579 14610 0,'-25'0'0,"0"25"31,25 0 16,-25-25-47,25 24 16,-25-24-16,25 25 0,0 0 15,0 0 1,25 0-16,0-25 16,-25 24-16,25-24 15,0 0-15,0 0 16,-1 0-16,-24-24 15,25 24-15,0 0 0,-25-25 16,0 0-16,25 0 16,-25-24-16,0 24 15,0 0 1,-25 25-16,0 0 0,0 0 16</inkml:trace>
  <inkml:trace contextRef="#ctx0" brushRef="#br0" timeOffset="926357.3437">19273 14610 0,'0'25'78,"0"0"-78,-25-1 16,25 1-16,0 0 16,25-25-16,-25 25 0,25-25 15,0 0-15,0 0 0,-1 0 16,1 0-16,0-25 0,0 25 16,-25-25-16,25 0 15,-25 1-15,0-1 0,-50 0 16,25 25-16,0-25 0,-24 25 15</inkml:trace>
  <inkml:trace contextRef="#ctx0" brushRef="#br0" timeOffset="933424.1187">16073 15280 0,'25'-25'234,"0"25"-218,0 0-1,0 0 1,-1 0-16,1 0 16,25 25-16,-25-25 15,-1 0 1,1 0-16,0 0 16,0 0-1,-50 0 110,25 24-109,0 1 62,-25-25-62,25 25-1,0 0 16,0 0-15,25-25 0,-25 25-1,0-1 1,25-24 0,-25 25-1,0 0 16,25-25-31,-25 25 16,0 0 15,0-1-15,25-24 15,-25 25-31,0 0 16,0 0 15,0 0-15,0-1-1,24 1 17,-24 0-17,0 0 16,0 0-31,0-1 32,0 1-17,0 0 1,0 0 15,0 0-15,0-1 15,0 1 0,0 0 47,25-25-46,-25-25-32,25 0 15,0 25 1,-25-24-16</inkml:trace>
  <inkml:trace contextRef="#ctx0" brushRef="#br0" timeOffset="934187.2527">16495 15974 0,'25'0'47,"0"-25"-32,0 25-15,-1 0 16,1 0 0,-25-24-16,25 24 31</inkml:trace>
  <inkml:trace contextRef="#ctx0" brushRef="#br0" timeOffset="937094.6153">16867 15255 0,'-25'0'15,"50"0"220,0 0-235,0 0 15,0 0 1,-1 0 0,1 0-1,0 0-15,0 0 16,-25 25 0,25-25-16,-25 24 125,-25-24-110,50 0 48,-25 25 15,24-25-47,-24 25-15,0 0-1,0 0 1,0 0 0,0-1-1,0 1-15,0 0 16,0 0-1,0 0 1,0-1 0,0 1-1,0 0-15,0 0 16,0 0 0,0-1-1,0 1 1,25-25-1,-25 25-15,0 0 16,0 0 0,0-1-1,0 1 1,0 0 0,0 0 15,0 0 47,25-25 16,0 0-63,0 0-15,-1 0-1,1 0-15,0 0 16,0 0-16,0 0 15,-1 0 1,1 0-16,0 0 16,-25-25 62</inkml:trace>
  <inkml:trace contextRef="#ctx0" brushRef="#br0" timeOffset="937842.8379">17537 15255 0,'0'-25'16,"25"25"15,0 25-15,-1-25 0,1 0-16,0 0 0,0 0 15,0 0-15,-1 0 16,1 0-16,0 0 15,0 0-15,0 0 16,-1 0-16,1 0 0,-25 25 94</inkml:trace>
  <inkml:trace contextRef="#ctx0" brushRef="#br0" timeOffset="938623.4156">17884 15280 0,'0'24'78,"0"1"-63,0 0 17,0 0-32,0 0 15,0 0 17,25-25-32,-25 24 0,0 1 15,0 0 1,0 0-1,25 0-15,-25-1 16,0 1 0,0 0-1,0 0 1,0 0-16,0-1 16,0 1-1,0 0 1,0 0-1,0 0 1,0-1-16,0 1 16,0 0-1,0 0 1,0 0 15,0-1-15,25-24 46,-1 0-15,1 0-31,0 0-1,0 0 1,0 0-16,-1 0 0,1 0 16,0 0-16,0 0 15,0 25-15,-1-25 16,1 0 0,-50 0 15,1-25-16,24 1 1</inkml:trace>
  <inkml:trace contextRef="#ctx0" brushRef="#br0" timeOffset="940038.5003">18355 15205 0,'0'0'0,"25"0"47,0 0-47,0 0 16,-25 25 0,25-25-16,-1 0 0,1 0 15,0 0-15,0 0 16,25 0-16,-26 0 15,1 0-15,0 0 16,-25 25 15,0 0 79,-25-25-110,25 24 15,0 1 1,0 0 0,0 0-1,25 0-15,-25 0 16,0-1-16,0 1 15,25-25-15,-25 25 0,0 0 16,0 0 0,25-25-16,-25 24 0,0 1 15,0 0 1,0 0 0,0 0-1,0-1 1,0 1-1,0 0 1,0 0 0,0 0-16,0-1 15,0 1 1,0 0 0,0 0-1,0 0-15,0-1 47,0-48 16,24 24-48,1 0 1,0 0-1,0 0 1,0 0 0,-1 0-1,1 0-15,0 0 16,0 0 0,0 0-1,-25-25 32,24 25-31,-24-25-1</inkml:trace>
  <inkml:trace contextRef="#ctx0" brushRef="#br0" timeOffset="941498.7655">19224 15156 0,'0'0'0,"-25"0"0,25-25 15,25 25 32,24 0-31,-24 0-1,-25 25-15,25-25 16,24 0-16,-24 0 16,0 0-16,0 0 0,0 0 15,-25 24 1,0 1 93,0 0-93,0 0-1,0 0 1,0-1 0,0 1-16,0 0 15,0 0 1,0 0-16,0 0 16,0-1-16,24 1 15,-24 0-15,0 0 16,25 0-16,-25-1 15,0 1-15,0 0 16,0 0 0,0 0-1,0-1 1,0 1 0,0 0-1,0 0 16,0 0 32,25-25-47,-25 24 30,25-24-14,0 0-32,0 0 15,-1 0 1,-24 25 0,25-25-16,0 0 31,0 0-16,0 0 1,-1 0 15,-24 25-15,25-25-16,-50 0 78</inkml:trace>
  <inkml:trace contextRef="#ctx0" brushRef="#br0" timeOffset="946141.8911">16644 15949 0,'25'0'93,"0"-24"-77,-1 24 0,1 0-1,-25-25 32</inkml:trace>
  <inkml:trace contextRef="#ctx0" brushRef="#br0" timeOffset="946767.7602">16768 15379 0,'25'0'16,"-25"25"109,0 0-110,0-1-15,25 26 16,-25-25 0,0 0-16,0-1 0,0 26 15,0-25 1,0 0-16,-25-1 0,25 1 15,0 25-15,0-25 0,0-1 16,0 1-16,0 0 16,0 0-16</inkml:trace>
  <inkml:trace contextRef="#ctx0" brushRef="#br0" timeOffset="947391.2051">17512 15329 0,'0'25'0,"-25"0"16,0 0 0,25 0-1,0-1 1,0 1-16,25 0 16,-25 0-16,0 0 0,0-1 15,0 26-15,0-25 16,0 0-16,0-1 15,0 26-15,0 0 0,0-26 16,0 1-16,0 0 16,0 0-16,0 0 0</inkml:trace>
  <inkml:trace contextRef="#ctx0" brushRef="#br0" timeOffset="948074.7977">18331 15329 0,'0'25'16,"0"0"-1,0 0-15,0 0 16,0-1-16,0 1 15,0 25 1,0-25-16,0-1 16,0 1-16,0 0 0,0 25 15,0-26-15,0 1 0,0 0 16,0 0-16,0 0 0,24-1 16,-24 1-16,0 0 0,0 0 15</inkml:trace>
  <inkml:trace contextRef="#ctx0" brushRef="#br0" timeOffset="948739.2429">19149 15230 0,'25'0'46,"-25"25"-46,0 0 0,0-1 16,0 1-16,0 0 16,0 0-16,-25 0 15,25 0-15,0-1 0,-25 1 16,25 0-16,0 0 0,0 0 16,0 24-16,0-24 0,0 0 15,0 0-15,0-1 0,25 1 0,-25 25 16,0-25-16,25-25 15,-25 24-15,0 1 0</inkml:trace>
  <inkml:trace contextRef="#ctx0" brushRef="#br0" timeOffset="949675.0772">19149 15850 0,'25'0'31,"0"0"-15,0 0 0,-1 0-16,26 0 15,-25 0-15,0 0 16,-1 0-16</inkml:trace>
  <inkml:trace contextRef="#ctx0" brushRef="#br0" timeOffset="951927.2488">16694 14585 0,'0'25'0,"0"0"31,24-25-31,-24 25 16,0-1-1,0 1-15,0 0 16,0 0-16,0 0 16,0-1-1,0 26-15,0-25 16,0 0-1,0-1-15,0 1 0,0 0 16,0 0-16,0 0 0,0-1 16,0 1-16,0 0 15,0 0-15,0 0 16,0-1-16,25 1 0,-25 0 16,0 25-16,0-26 15,0 1-15,0 0 16,0 0-16,0 0 15,0 0-15,0-1 16,0 1-16,25 0 16,-25 0-16,0 0 15,0 24-15,0-24 16,0 0-16,0 0 0,0-1 16,25 1-16,-25 0 0,0 0 0,0 0 15,0-1-15,0 26 16,0-25-16,25 0 0,-25-1 15,0 1-15,0 0 0,0 25 0,0-26 16,0 1-16,0 0 0,0 0 16,0 0-16,0-1 0,0 1 15,0 0-15,0 0 16,0 0-16,0-1 0</inkml:trace>
  <inkml:trace contextRef="#ctx0" brushRef="#br0" timeOffset="952995.2982">17314 14511 0,'24'25'31,"-24"-1"-15,0 1-16,0 0 16,0 0-16,0 0 15,0-1-15,0 1 16,0 0-16,0 0 15,0 24-15,0-24 16,0 0-16,0 0 0,0 0 16,0 24-16,0-24 0,0 0 15,0 0-15,0 24 16,0-24-16,0 0 0,0 0 16,25-1-16,-25 1 15,0 0-15,0 0 0,0 0 0,0-1 16,25-24-16,-25 50 15,0-25-15,0 0 16,0 0-16,0-1 0,0 1 16,25-25-16,-25 25 0,0 0 15,0 0-15,0-1 16,0 1-16,0 0 16,0 0-16,0 0 15,0-1-15,0 1 16,0 0-16,0 0 15,0 0-15,0-1 16,0 1-16,0 0 16,0 0-16,0 0 0,0-1 15,0 1-15,0 0 0,0 0 16,0 24-16,0-24 0,25 0 16,-25 0-16,0 0 0,0-1 0,0 26 15,0 0-15,0-26 0,0 1 16,0 25-16,0 0 0,0-1 15,0-24-15,0 0 0,0 0 16</inkml:trace>
  <inkml:trace contextRef="#ctx0" brushRef="#br0" timeOffset="954170.5618">18107 14387 0,'25'0'16,"-25"25"15,0-1-31,0 1 15,25 25 1,-25-25-16,25-1 16,-25 1-16,25 0 15,-25 0-15,0 0 16,0-1-16,0 1 16,0 25-16,0-25 0,0-1 15,0 1-15,0 0 0,0 25 16,0-26-16,0 1 0,0 0 15,0 0-15,0 0 0,0 24 16,0-24-16,24 0 0,-24 0 16,0-1-16,0 26 0,0-25 15,0 0-15,0-1 0,-24 26 16,24-25 0,0 0-16,24 24 15,-24-24-15,0 0 16,0 0-16,0 0 15,0-1-15,0 1 0,0 0 16,0 25-16,0-26 0,0 1 16,0 0-16,0 0 15,0 0-15,0-1 0,0 1 0,0 0 16,25 0-16,-25 0 16,0 24-16,0-24 0,0 0 0,25 0 15,-25-1-15,0 1 16,0 0-16,0 0 0,0 0 15,0-1-15,25 26 0,-25-25 16,0 0-16,0-1 0,0 1 16,0 0-16,0 25 0,0-25 15,25-25-15,-25 24 0</inkml:trace>
  <inkml:trace contextRef="#ctx0" brushRef="#br0" timeOffset="955219.6139">18976 14387 0,'0'25'16,"0"-1"-1,24-24-15,-24 25 16,25-25 0,-25 25-16,0 0 15,0 0-15,0-1 0,25 1 16,-25 0-1,0 0-15,0 0 0,0-1 16,0 1-16,0 25 16,0-25-16,0-1 0,0 1 15,0 0-15,0 0 0,-25 24 16,25-24-16,0 0 0,0 0 16,0 0-16,0 24 0,0-24 15,0 0-15,0 0 0,0-1 16,0 1-16,25 0 0,-25 0 0,0 0 15,0-1-15,0 1 0,25 0 16,-25 0-16,0 0 0,0 0 16,0-1-16,0 1 15,25 0-15,-25 0 16,0 0-16,0-1 0,0 1 16,0 0-16,24 0 15,-24 0-15,0-1 0,0 1 16,0 0-16,0 0 15,0 0-15,0-1 0,0 26 16,0 0-16,0-26 16,0 26-16,0 24 0,0-49 15,0 0-15,25 49 16,-25-49-16,0 0 0,0 25 0,25-26 16,-25 1-16,0 50 15,0-50-15,0 24 0,0-24 0,0 25 16,0-1-16</inkml:trace>
  <inkml:trace contextRef="#ctx0" brushRef="#br0" timeOffset="962575.1626">21555 14188 0,'0'0'0,"0"-25"0,0 1 15,0-1 1,0 0 0,0 50 46,0 0-62,0-1 16,0 1-16,0 0 0,0 0 15,0 0-15,0-1 0,0 1 16,25-25-16,-25 25 0,0 0 16,0 0-16,25-25 0</inkml:trace>
  <inkml:trace contextRef="#ctx0" brushRef="#br0" timeOffset="963110.8518">22845 14015 0,'0'-25'16,"0"50"15,0-1-15,0 1-16,0 0 0,0 0 16,0 24-16,0-24 15,0 0-15,0 0 16,0 0-16,0-1 15,0 1-15</inkml:trace>
  <inkml:trace contextRef="#ctx0" brushRef="#br0" timeOffset="963525.0904">23688 14064 0,'0'0'0,"25"0"16,-25 25 15,0 0-31,0 0 16,25-1-16,-25 1 0,0 0 15,0 0-15,0 0 16,0 24-16,0-24 16,0 0-1</inkml:trace>
  <inkml:trace contextRef="#ctx0" brushRef="#br0" timeOffset="963957.0321">24631 14039 0,'0'25'32,"0"0"-32,0 0 15,0 0-15,25-25 0,-25 24 16,0 1-16,0 0 0,0 0 16,0 0-16,0-1 0,0 1 15</inkml:trace>
  <inkml:trace contextRef="#ctx0" brushRef="#br0" timeOffset="964275.2183">25549 14015 0,'0'24'15,"0"26"1,0-25-1,0 0-15,0 24 0,0-24 16,0 25-16,0-26 0,0 1 16,0 0-16,0 0 0,-25 0 15</inkml:trace>
  <inkml:trace contextRef="#ctx0" brushRef="#br0" timeOffset="967177.9218">21158 15875 0,'0'0'0,"-24"0"16,48 0 125,1 0-126,0 0 1,0 0 0,0 0-16,-1 0 15,1 0 1,0 0-16,0 0 0,0 0 15,-1 0-15,1 0 16,0 0-16,0-25 0,0 25 16,-1 0-1,1 0 1,0 0-16,0 0 16,0 0-1,-1 0-15,1 0 31,-25-25-15,25 25 0,-25-24-1,0-1 17,0 0-1,0 0 0,0 0-31,0 1 31,0-1-15,0 0 0,0 0-1,0 0 1,-25 25-1,25-24 1,0-1 0,0 0-16,0 0 31,0 0 0,0 1-15,-25 24-16,25-25 15,0 0 1,0 0 0,0 0-1,0 0 1,0 1 0,0-1-1,0 0 1,0 0-1,0 0 1,0 1 0,0-1-1,0 0 1,0 0 0,0 0-1,0 1 1,0-1-16,0 0 15,0 0-15,25 25 16,-25-25-16,0 1 16,0-1 15,0 0 0,0 0 47</inkml:trace>
  <inkml:trace contextRef="#ctx0" brushRef="#br0" timeOffset="967763.4397">21679 14858 0,'0'0'16,"0"-25"-1,0 0 126,25 25-141,0 0 31,0 0-31,0 0 16,-1 0-1,1 0 1,0 0-16,0 0 16,0 0-16,-1 0 15,1 0-15,0 0 16,0 0-16,0 0 16,-1 0-16,1 0 15,0 0-15,0 0 16,0 0-16,-1 0 0,1 0 15,0 0-15,0 0 0,0 0 16,-1 0 0,1 0-16,0 0 15,0 0 1,0 0 15,-1 0-15</inkml:trace>
  <inkml:trace contextRef="#ctx0" brushRef="#br0" timeOffset="969732.6679">22423 15776 0,'0'-25'0,"25"25"16,0 0 15,0 0-15,0 0 0,-1 0-1,1 0-15,0 0 16,25-25-16,-26 25 15,1 0-15,0 0 16,25 0-16,-25 0 16,-1 0-1,1 0 1,-25-25 15,0 1-15,0-1-16,0 0 15,0 0 1,-25 0-16,25 1 16,0-1-1,0 0-15,0 0 16,0 0-16,0 1 16,0-1-16,0-25 15,0 25-15,0 0 0,0-24 16,0 24-1,0 0-15,-24 0 16,24 1-16,0-1 16,-25 25-16,25-25 0,0 0 15,-25 0-15,25 1 16,0-1-16,-25 25 16,25-25-16,0 0 15,0 0 1,0 1-1,0-1 1,0 0 0,0 0-1,-25 25 1,25-25-16,25 25 78,0 0-47,-25 25-31,25-25 16,0 0-16,-1 0 16,1 25-1,0-25-15,0 0 0,0 0 16,-1 0-16,1 0 15,25 0-15,-25 0 0,-1 0 16,1 0-16,0 0 0,25 0 16,-26 0-16,1 0 15,-50 0 32,25 25-16,25-25-15,0 0 0,0 0-1,0 0 1,-50 0 15,0-25-15</inkml:trace>
  <inkml:trace contextRef="#ctx0" brushRef="#br0" timeOffset="971091.1394">23391 15801 0,'25'0'94,"-1"0"-94,26 0 16,-25 0-16,0 0 15,-1 24-15,1-24 16,0 0-16,0 0 15,0 0-15,-1 0 0,1 0 16,0 0-16,0 0 16,0 0-16,-1 0 15,1 0 1,0 0 15,-25-24-31,0-1 31,0 0-31,0 0 16,0 0 0,0 1-16,0-1 15,0 0-15,0 0 0,0 0 16,0 1-16,0-1 16,0-25-16,0 25 0,0 1 15,0-1-15,0 0 16,0 0-16,0 0 15,0 0-15,-25 1 16,25-1-16,0 0 16,0 0-16,0 0 0,0 1 15,0-1-15,-25 25 16,25-25-16,0 0 0,-24 0 16,24 1-16,-25-26 15,25 25 1,-25 0-16,25 1 15,0-1 1,-25 25 62,50 0-15,0 0-48,0 0 1,-1 0-16,1 0 0,0 0 16,0 0-16,0 0 15,24 0-15,-24 0 0,-25 25 16,25-25-16,0 0 0,0 0 15,-1 0-15,1 0 0,0 0 16,0 0 0,0 0 46,-25-25-46</inkml:trace>
  <inkml:trace contextRef="#ctx0" brushRef="#br0" timeOffset="972219.0811">24358 15850 0,'25'0'62,"0"0"-46,0 0-1,-1 0-15,1 0 0,0 0 16,0 0-16,24 0 16,-24 0-16,0 0 15,0 0 1,0 0-16,-1 0 16,1 0-1,0 0 1,-25-25-1,0 1 1,0-1 15,0 0-31,0 0 16,0 0-16,0 1 0,0-1 16,0 0-16,0 0 15,0 0-15,0 1 0,0-1 16,0 0-16,0-25 15,0 26-15,0-1 16,0 0-16,0-25 16,0 25-16,0 1 0,0-26 15,0 25-15,0 0 0,0 1 16,0-1-16,0 0 0,0 0 16,0 0-16,0 1 15,0-1 1,0 0 15,-25 25-15,25-25-1,0 0 1,0 1 15,25 24 16,0 0-31,0 0-16,-1 0 0,1 0 15,0 24-15,0-24 16,0 0-16,0 0 16,-1 0-16,1 0 15,-25-24 1</inkml:trace>
  <inkml:trace contextRef="#ctx0" brushRef="#br0" timeOffset="973327.5759">25177 15875 0,'0'25'32,"25"-25"-17,-1 0-15,1 0 16,25 0 0,-25 0-16,-1 0 0,26 0 15,-25 0 1,0-25-1,-1 25-15,1 0 16,0-25-16,0 25 31,-25-25-15,0 1 0,0-1-1,0 0 1,0 0-16,0 0 15,0 1 1,0-1-16,0 0 16,0 0-16,0 0 15,0 1-15,0-26 0,0 25 16,0 0-16,25 1 0,-25-1 16,0 0-16,0 0 0,0 0 15,-25 0-15,25 1 16,0-1-16,0 0 15,0 0-15,0-24 16,0 24-16,-25 25 0,25-25 16,0 0-16,0 0 15,0 1 1,-25 24 0,25-25-16,0 0 15,0 0 32,0 0-16,25 25 32,0 0-48,0 0-15,24 0 16,-24 0-16,0 0 0,0 0 0,24 0 16,-24 0-16,49 0 0,-49 25 15,25-25-15,-25 0 0,0 0 16,-1 0-16,-24-25 31,-24 25-31</inkml:trace>
  <inkml:trace contextRef="#ctx0" brushRef="#br0" timeOffset="973871.5023">25078 15056 0,'0'-24'16,"24"24"-1,-24 24 48,0 1-48,0 0-15,0 0 16,0 0-16,-24-1 16,24 26-16,0-25 15,0 0-15,-25-25 0,25 24 0,0 1 16,0 25-16,0-25 0,0 0 15,0-1-15,0 1 0,0 25 16</inkml:trace>
  <inkml:trace contextRef="#ctx0" brushRef="#br0" timeOffset="973999.3101">25053 15726 0,'49'223'63,"-98"-471"-63,98 521 0,-98-521 0,98 521 15</inkml:trace>
  <inkml:trace contextRef="#ctx0" brushRef="#br0" timeOffset="974544.1755">24284 15032 0,'0'0'0,"0"-25"0,-25 25 31,0 0 0,25 25-31,-25-1 16,25 1-16,0 0 16,-24 0-16,24 0 15,0-1-15,0 1 0,0 25 16,0-25-16,0-1 0,0 26 0,-25 0 15,25-25-15,0-1 0,0 26 16,0 0-16,0-26 0,0 26 16,0-25-16,0 0 0,0-1 15,0 26-15,0-25 0,0 0 16</inkml:trace>
  <inkml:trace contextRef="#ctx0" brushRef="#br0" timeOffset="975132.4971">23242 14908 0,'-25'-25'0,"25"50"47,0-1-47,0 1 16,0 25-16,-25-25 15,25-1-15,0 1 0,0 0 16,0 0-16,0 24 0,0 1 16,0-25-16,0 24 0,0-24 15,25 50-15,-25-26 0,25-24 16,-25 25-16,0-25 0,0 24 15,0 1-15,0-1 0,0-24 16,0 0-16,0 0 0</inkml:trace>
  <inkml:trace contextRef="#ctx0" brushRef="#br0" timeOffset="975839.0822">22175 14883 0,'0'25'63,"0"-1"-63,25 1 15,-25 0 1,0 0-16,0 0 0,0-1 16,0 51-16,0-50 0,0 24 15,0-24-15,0 25 0,0 24 16,25-49-16,-25 25 0,0-26 16,0 26-16,0-25 0,0 49 15,0-49-15,0 25 0,0-26 16</inkml:trace>
  <inkml:trace contextRef="#ctx0" brushRef="#br0" timeOffset="994025.354">22250 14015 0,'0'24'79,"-25"-24"-64,25 25 1,0 0-1,0 0-15,0 0 16,0 24-16,0-24 16,0 0-16,0 0 15,0-1-15,0 26 0,0-25 16,0 0-16,0 0 16,0 24-16,0-24 15,0 0-15,0 0 0,-25 24 16,0-24-1,25 0-15,0 0 16,0 24-16,0-24 16,0 0-16,0 0 0,25-1 0,-25 1 15,0 0-15,0 0 0,0 0 16,0 24-16,0-24 16,0 0-16,0 0 0,0-1 15,0 1-15,0 0 0,0 0 16,0 0-16,0-1 15,25 1-15,-25 0 0,25 0 16,-25 0-16,0-1 16,0 1-16,25-25 0,-25 25 15,0 0-15,0 25 16,0-26-16,0 1 16,0 0-16,24 25 0,-24-26 15,0 1-15,0 0 16,0 0-16,0 0 0,0-1 15,0 1-15,0 0 0,0 0 16,0 0-16,0 24 0,0-24 16,0 0-16,0 0 15,0 24-15,0-24 0,0 0 16,0 0-16,0-1 16,25 26-16,-25-25 0,0 0 15,0 24-15,0-24 16,0 25-16,0-26 0,-25 1 0,25 25 15,0-25-15,0 24 16,0-24-16,0 0 0,0 0 0,0 0 16,0-1-16</inkml:trace>
  <inkml:trace contextRef="#ctx0" brushRef="#br0" timeOffset="994993.9353">23168 14188 0,'0'25'15,"0"0"1,0 0-16,-25-25 16,25 24-16,0 1 0,0 0 15,0 0-15,0 0 0,0 0 16,0-1-16,0 1 0,-25 25 16,25-25-16,0 24 0,0-24 15,0 0-15,0 24 0,0-24 16,0 0-16,0 0 0,0 0 15,0-1-15,0 26 0,0-25 16,0 24-16,0-24 0,0 0 16,0 0-16,0 49 0,0-49 15,0 0-15,0 0 0,0-1 0,0 26 16,0-25-16,0 0 0,0-1 16,0 1-16,0 0 0,0 25 15,0-25-15,0-1 16,0 1-16,0 0 0,0 0 15,0 0-15,0-1 16,0 1-16,0 25 0,25-25 16,-25-1-16,0 1 0,0 0 15,0 0-15,0 24 0,0-24 16,25 0-16,-25 0 0,0 0 16,0-1-16,0 51 0,0-50 0,0-1 15,0 1-15,0 25 0,0-1 16,0-24-16,0 0 0,0 0 15,0 0-15,0-1 0,0 26 16</inkml:trace>
  <inkml:trace contextRef="#ctx0" brushRef="#br0" timeOffset="1.02238E6">21704 2604 0,'0'-24'15,"0"-1"-15,0 0 16,0 0-1,25 25-15,-25-25 16,0 1-16,0-1 16,-25 25-1,0 0 1,0 0 0,1 0-16,-1 25 0,25-1 15,0 1-15,-25 0 0,25 0 16,0 0-16,0-1 15,25-24-15,0 25 16,-1 0-16,1-25 16,0 0-16,0 25 0,-25 0 15,25-25-15,-25 25 16,-25-25 0,0 0-16,0 24 15,0-24-15,1 25 0,-1-25 31,50-25-15</inkml:trace>
  <inkml:trace contextRef="#ctx0" brushRef="#br0" timeOffset="1.02278E6">21853 2604 0,'25'-24'31,"-199"148"-31,323-224 0,-99 76 15,-50 48 1,0 1 0,0 0-16,0 0 0,24 0 31,1-25-15,0 0-1,-25-25-15,25 0 0,-25 0 16,25 0-16,-25 1 0,24-1 15,-24 0-15,25 25 16,-25-25 0,0 50-1,0 0-15,25 24 16,-25-24-16,0 0 0,0 0 16,0 0-16,0 24 0,0-24 15,0 0-15,0 0 16,-25-25-16,0 49 0,25-24 15,-24-25 1,24 25-16,-25-25 16,25-25-16,0-24 15</inkml:trace>
  <inkml:trace contextRef="#ctx0" brushRef="#br0" timeOffset="1.02315E6">22250 2580 0,'25'0'16,"-25"24"15,0 1-31,0 0 0,0 0 16,0 0-1,0-50 16,24 25-15,-24-25-16,25 25 0,0-50 16,0 26-16,-25-1 0,25 25 15,-25-25-15,24 25 32,-24 25-17,0 0-15,0-1 0,25-24 16,-25 50-16,0-25 15,25-25-15,-25 25 16,25 0-16,0-25 16</inkml:trace>
  <inkml:trace contextRef="#ctx0" brushRef="#br0" timeOffset="1.02337E6">22746 2530 0,'25'-25'15,"-50"50"-15,75-75 0,-75 50 32,25 25-17,-25-25-15,0 0 0,0 0 16,0 50-16,1-25 0,-1-1 16,25 1-16,0 25 15,0-25-15,25-25 16,-25 25-16,24-25 0,26 0 15,-25 0-15,0 0 0,0-25 16</inkml:trace>
  <inkml:trace contextRef="#ctx0" brushRef="#br0" timeOffset="1.02383E6">23019 2307 0,'0'-25'16,"0"0"-1,0 50 1,0 0-16,0 0 16,0-1-16,0 51 0,0-50 15,0-1-15,0 1 0,0 0 16,0 25-16,0-1 16,0-24-16,0 0 0,0 0 15,0-50 16,0 0-31,0 0 0,0 0 16,25 1-16,-25-1 0,24-25 16,-24 25-16,25 25 15,-25-24-15,25 24 16,-25 24 0,25 1-1,-25 0-15,0 0 0,0 0 16,0-1-1,0 1-15,0 0 0,0 0 16,25-25 15,-25-25-15,24 25-16,-24-25 0,0 0 16,25 1-16,-25-1 0,25 25 0,-25-25 15</inkml:trace>
  <inkml:trace contextRef="#ctx0" brushRef="#br0" timeOffset="1.02465E6">23341 2530 0,'0'25'47,"-25"0"-47,25-1 15,0 1-15,0 0 16,0 0 0,0-75 15,0 25-31,0 1 16,25-1-16,-25 0 0,0-25 15,25 50-15,-25-24 16,25 24-1,0 0 1,-1 0-16,1 24 16,0-24-16,0 0 31,-25 25 0,-25 0-15,25 0-1,0 0-15,0-1 0,0 1 16,0 0-16,25 0 16,0-25-1,-1 0-15,1 0 16,0-25-16,0 25 0,-25-25 0,25 25 16,-25-49-16,0 24 15,0 0-15,-25 0 16,0 0-16,0 25 15,0 0 1</inkml:trace>
  <inkml:trace contextRef="#ctx0" brushRef="#br0" timeOffset="1.02499E6">23812 2480 0,'-49'0'31,"-50"0"-31,173 50 0,0-100 0,-148 125 16,74-50-16,0 24 16,0-24-1,0 0-15,25-25 16,-25-25 0,49 0-16,-49 0 15,25 1-15,-25-1 0,25 25 16,-25-25-16,25 0 0,0 0 15,-25 1-15,25 24 16,-25 24 0,0 1-1,0 0-15,0 0 0,0 24 16,0-24 0,0 0-16,0 0 0,24-25 15,-24 25-15,25-25 16,0 0-16,0 0 15,0-25-15</inkml:trace>
  <inkml:trace contextRef="#ctx0" brushRef="#br0" timeOffset="1.02528E6">24160 2505 0,'0'25'31,"0"0"-31,0-75 16,0 100-16,0-25 15,0-1-15,0 1 16,25-25-16,-25 25 0,24-25 16,1 0-1,0-25-15,-25 0 16,0 1 0,0-1-16,0 0 15,-25 0-15,0 0 0,1 25 16,-1 0-16,0 0 15,25 25 1,25 0 0,0-25-16,-1 0 15,1 0-15</inkml:trace>
  <inkml:trace contextRef="#ctx0" brushRef="#br0" timeOffset="1.02584E6">24408 2480 0,'-25'50'62,"50"-100"-62,-50 125 0,25-50 16,0-1-16,0 1 15,25-25-15,0 0 16,-1 0 0,1 0-16,0-25 0,-25 1 15,25-1-15,0-25 0,-1 25 16,-24 50 31,0 0-47,0 0 15,0 0-15,0-1 16,0 1-16,25-25 16,25 0-1,-25 0-15,-1 0 0,1 0 16,0-25-16,49 1 0,-49 24 15,0-25-15,0 25 0,-25-25 0,25 25 16,0-25-16,-25 0 16,0 1-16,-25-1 31,0 25-15,25 25-1,0-1 1,0 1-16,0 0 15,0 0-15,0 24 16,25-24-16,-25 0 0,25 0 16,-25 0-16,24 0 0,1-1 15,-25 1-15,0 0 16,-25-25-16,1 0 16,24-25-16,-50 0 15,25 25-15,25-49 0,0 24 16</inkml:trace>
  <inkml:trace contextRef="#ctx0" brushRef="#br0" timeOffset="1.0263E6">25995 2183 0,'0'0'15,"25"0"-15,-25-25 0,0 0 16,25 25-16,-50 50 31,0-25-31,25-1 0,-24 1 16,24 0-16,0 25 0,-25 24 15,25-49-15,0 24 0,0-24 16,0 25-16,0-1 0,-25-24 16,25 0-16,-25 0 15,0-75 1,0 25-16</inkml:trace>
  <inkml:trace contextRef="#ctx0" brushRef="#br0" timeOffset="1.02661E6">25797 2480 0,'-25'-24'16,"248"-26"46,-421 124-62,421-148 16,-198 74-16,0 0 0,0 0 0,-1 0 16,-24 25-1,-24 24 1,24 1-1,0-25-15,0 0 0,-25-25 16,25 24-16,0 1 0,0-50 31,0 1-31,0-1 16,25 0-16,-25 0 16,24-24-16,-24 24 0,25 0 15,-25 0-15,25 25 0,-25-25 0,25 25 16,0 0-16,-1 0 15,1 25-15</inkml:trace>
  <inkml:trace contextRef="#ctx0" brushRef="#br0" timeOffset="1.02721E6">26417 2406 0,'25'0'47,"-124"-25"-47,173 50 16,-74-25-16,-25 0 0,0 0 15,1 0-15,24 25 0,-25-25 16,25 25-16,0-1 0,0 1 16,0 0-1,25-25-15,-1 0 16,1 0 0,-25-25-16,25 0 0,0 25 15,-25-24-15,25 24 16,-25-25-16,0 50 31,0-1-31,0 1 16,0 0-1,24-25 1,-24-25 0,25 25-1,-25-25-15,25 1 0,0-1 16,-25 0-16,25 25 15,-25-25-15,0 50 32,0 25-32,0-26 15,-25 1-15,25 0 16,0 0-16,25-25 31,-25-25-31,24 25 16,1-25-16,0 0 0,0 1 15,0-1-15,-1 0 16,-24 50 15,-24 0-15,24-1-16,0 1 16,0 0-1,24-25-15,26 0 16</inkml:trace>
  <inkml:trace contextRef="#ctx0" brushRef="#br0" timeOffset="1.02747E6">26987 2406 0,'-99'-50'47,"174"150"-47,-51-150 0,-148 0 15,124 75-15,0 0 0,0 0 16,0 0-16,0-1 0,0 1 15,25 0-15,-25 0 16,25 0-16,25-1 0,-50 1 16,24-25-16,-24 25 15,-24-25 1,-1 0-16,0-25 16,-25 25-16,26-25 15,-1 25-15,25-24 16,25-1-16</inkml:trace>
  <inkml:trace contextRef="#ctx0" brushRef="#br0" timeOffset="1.02797E6">27211 2406 0,'0'0'16,"0"25"-1,-25 24-15,25-24 16,-25 0-16,25 0 0,0 0 15,0-1-15,0 1 16,25-25 15,-25-49-31,25 49 0,0-50 16,-25 25-16,24 0 16,1 1-16,0-26 0,0 50 15,-25-25-15,0 50 31,0 0-15,0 0-16,0-1 0,0 1 16,0 0-1,0 0 1,25-25-16,-1 0 16,-24-25-16,25 25 0,0-25 15,25 0-15,-26 1 16,1 24-16,0 0 15,0 0-15,-25 24 32,0 1-32,-25 0 0,25 0 31,0 0 0,25-25-31,0 0 0,-1 0 16,1 0-16</inkml:trace>
  <inkml:trace contextRef="#ctx0" brushRef="#br0" timeOffset="1.02819E6">27732 2456 0,'-75'-50'32,"174"149"-32,-123-148 0,-76-26 15,100 50 1,0 1-16,0-1 15,25 25 1,-25-25 0,25 25-16,0 25 15,-25 0 1,25-25-16,-25 24 16,24-24-16</inkml:trace>
  <inkml:trace contextRef="#ctx0" brushRef="#br0" timeOffset="1.02847E6">28004 2431 0,'-24'-50'47,"-51"100"-47,125-100 0,-1 100 16,-123-100-16,49 50 0,0 0 16,1 25-16,24 0 0,-25-25 15,25 25-15,0-1 0,0 1 16,25-25-16,-25 25 15,24-25-15,1 50 0,0-26 16,-25 1 0,-25-25-1,0 0-15,1 0 16,-26 0-16,25 0 16,0-25-1,25 1-15,25 24 0,0-25 16,0 25-16,0-25 0</inkml:trace>
  <inkml:trace contextRef="#ctx0" brushRef="#br0" timeOffset="1.02893E6">28129 2406 0,'74'-50'47,"-248"150"-32,323-200-15,-198 150 0,73-100 16,-48 75-16,24 0 0,0 0 15,0 0-15,0-1 16,0 1-16,24-25 0,-24 25 16,25 0-16,-25 0 15,0-1 1,0 1-16,-25 0 16,1-25-1,24-25 16,24 25-31,-24-25 0,25 25 16,0-24-16,0-1 0,0 0 16,-1 0-16,1 25 0,-25-25 15,25 25-15,-25-24 0,25-1 16,0 25-16,-25-25 0,24 25 16,-24 25-1,0 0 1,0-1-16,0 1 15,0 0-15,-24 0 0,24 24 16,0-24-16,0 0 16,0 0-1,-25-25 1,25-25 0,0 0-16</inkml:trace>
  <inkml:trace contextRef="#ctx0" brushRef="#br0" timeOffset="1.02909E6">28302 2232 0,'-25'-24'31,"75"247"-31,-75-422 0,25 175 16,25 48-16,-25 1 16,25-25-16,0 25 0,-1 0 0,1 0 15,0-25-15,-25 24 16,25-24-16</inkml:trace>
  <inkml:trace contextRef="#ctx0" brushRef="#br0" timeOffset="1.02955E6">28525 2406 0,'0'74'16,"25"1"62,-50-224-78,75 298 0,-25-174 16,-25 0-16,0 0 0,0 1 15,0-1-15,0-25 16,-25 25-16,0 25 16,25-24-16,-25 24 15,1 0-15,48 24 16,1 1-16,0-25 16,0 0-16,0 0 0,-1 25 15,1-25-15,0 0 0,0 0 16,0 0-16,-25 25 47,0 0-32,24-25 1,-24 24 0,25-24-16,0 0 0,0 0 15,0-24-15,-1 24 16,-24-25-1,25 25 1,0 25 0,25-1-1,-26-24-15,1 0 0,0 0 16,0 0-16</inkml:trace>
  <inkml:trace contextRef="#ctx0" brushRef="#br0" timeOffset="1.13175E6">16346 14238 0,'0'-25'62,"-25"25"-31,25 25 94,0 0-109,0-1 15,0 1-15,0 0 0,-24-25-16,24 25 0,0 0 15,0 0 1,0-1-1,0 1 17,0 0-17,0 0-15,0 0 16,0-1 0,0 1-1,0 0 1,-25-25-16,25 25 15,0 0 1,0-1 0,0 1-1,25-25-15,-25 25 16,0 0-16,0 0 16,0-1-1,0 1 1,0 0-16,0 0 15,0 0 1,0-1-16,0 1 16,0 0-1,0 0 1,0 0 0,0-1-16,24 1 15,-24 0 1,0 0-16,0 0 0,0-1 15,0 1-15,25 0 0,-25 0 16,0 0 0,0-1-16,0 1 15,0 0 1,0 0 0,25-25-1,-25 25-15,0 0 31,0-1-31,0 1 0,0 0 16,0 0-16,0 0 16,0-1-1,0 1 1,25-25 0,-25 25-1,0 0 1,0 0-1,0-1 1,0 1 0,0 0-1,0 0-15,0 0 16,0-1-16,0 1 16,0 0-1,0 0 1,0 0-1,25-25-15,-25 24 16,0 1 0,0 0-1,0 0-15,0 0 16,0-1 0,0 1-1,0 0-15,0 0 16,25 0-16,-25-1 15,0 1 1,0 0-16,0 0 16,24 0-1,-24-1-15,0 1 16,0 0-16,0 0 16,0 0-16,0 0 15,0-1 1</inkml:trace>
  <inkml:trace contextRef="#ctx0" brushRef="#br0" timeOffset="1.13229E6">16098 15379 0,'-25'0'47</inkml:trace>
  <inkml:trace contextRef="#ctx0" brushRef="#br0" timeOffset="1.13246E6">16073 15304 0</inkml:trace>
  <inkml:trace contextRef="#ctx0" brushRef="#br0" timeOffset="1.13399E6">16049 15255 0,'-25'0'31,"50"0"31,-1 0-30,1 0-1,0 0-16,0 0 1,0 0 0,-1 0-1,1 0 1,0 0 0,0 0-1,0 0 1,-1 0-1,1 0 17,0 0 46,-25 25-16,0-1-30,0 1-1,-25 0-31,25 0 15,0 0 1,0 0 0,0-1-16,0 1 15,0 0 1,0 0-16,25-25 16,-25 25-16,0-1 15,0 1 1,0 0-1,0 0-15,0 0 16,0-1-16,0 1 16,0 0-1,0 0 1,0 0-16,0-1 16,25-24-16,-25 25 15,0 0 32,25-25-31,-25 25-1,0 0 17,25-25 61,-1 0-77,1 0 15,0 0-31,0 0 31,0 0-15,-1 0 0,1 0-16,0 0 15,0 0 1,0 0 0,-25-25 15,24 25-31,1 0 15,0 0 32</inkml:trace>
  <inkml:trace contextRef="#ctx0" brushRef="#br0" timeOffset="1.13567E6">16247 14560 0,'0'25'0,"0"25"15,25-25-15,-25-1 16,25 1-16,-25 25 0,0-25 15,0-1-15,0 1 0,24 0 16,-24 25-16,0-1 0,0-24 16,0 0-16,0 0 0,0 24 15,0-24-15,0 25 0,0-26 0,0 1 16,0 0-16</inkml:trace>
  <inkml:trace contextRef="#ctx0" brushRef="#br0" timeOffset="1.13846E6">17016 14536 0,'0'0'0,"0"-25"0,25 0 0,-25 0 16,0 0-16,25 25 0,-25-24 15,0-1-15,0 50 63,0-1-47,0 1-1,0 0-15,0 0 0,0 0 16,0 24-16,0-24 15,0 0-15,0 24 16,0-24-16,0 25 0,0-25 0,24-1 16,-24 1-16,0 0 0,0 25 15,0-26-15,0 26 0,0-25 16,0 0-16,0-1 16,0 26-16,0 0 0,0-26 0,0 1 15,0 0-15,0 0 0,0 24 16,0-24-16,0 0 0,0 0 15,0 25-15,0-26 16,25-24-16,-25 25 0,0 0 16,0 25-16,0-26 15,25 1-15,-25 0 16,0 0-16,0 24 0,0-24 0,0 0 16,0 0-16,25-25 0,-25 49 15,0-24-15</inkml:trace>
  <inkml:trace contextRef="#ctx0" brushRef="#br0" timeOffset="1.13855E6">17165 15925 0,'0'99'15,"0"-198"-15,0 247 16</inkml:trace>
  <inkml:trace contextRef="#ctx0" brushRef="#br0" timeOffset="1.14357E6">16520 16371 0,'25'0'188,"0"0"-172,-1 0-1,1 0-15,0 0 16,0 0-1,0-25-15,-1 25 32,1 0-1,0 0-15,0 0-1,0 0 16,-25-25 48</inkml:trace>
  <inkml:trace contextRef="#ctx0" brushRef="#br0" timeOffset="1.14382E6">16768 16297 0,'0'0'15,"-25"0"1,50 0 0,0 0-16,0 0 15,-1 24 1,-24 1-1,25-25 1,-25 25-16,0 0 16,-25 0-1,1-25 1,-1 0 0</inkml:trace>
  <inkml:trace contextRef="#ctx0" brushRef="#br0" timeOffset="1.1441E6">16594 16321 0,'-24'0'31,"24"25"-15,-25-25-16,25 25 16,-25-25-16,25 25 15,0 0 1,25 0 0,0-25-1,-1 0 1,1 0-16,0 0 0,0 0 15</inkml:trace>
  <inkml:trace contextRef="#ctx0" brushRef="#br0" timeOffset="1.14483E6">16942 16371 0,'-25'0'32,"50"0"46,-1 0-63,1 0-15,0 0 16,0 0 0,0 0-16,-1-25 15,1 25-15,0 0 16,0 0-16,0 0 15,-1 0 1,1 0 0,-25-25-16</inkml:trace>
  <inkml:trace contextRef="#ctx0" brushRef="#br0" timeOffset="1.14508E6">17190 16297 0,'0'-25'16,"24"74"-16,-48-73 0,48-1 15,1 25 1,0 25-1,0-25 1,-25 24-16,0 1 16,0 0-1,0 0 1,-25-25-16,0 0 16,0 25-1,1-25-15</inkml:trace>
  <inkml:trace contextRef="#ctx0" brushRef="#br0" timeOffset="1.14542E6">17016 16346 0,'0'-25'0,"-25"25"15,0 0 17,25 25-32,0 0 15,0 0 1,0 0-1,0 0 1,0-1-16,25-24 16,0 0-16,0 0 15,0 0-15,-1 0 16,1 0-16</inkml:trace>
  <inkml:trace contextRef="#ctx0" brushRef="#br0" timeOffset="1.15068E6">22870 13271 0,'0'-25'15,"50"25"-15,-26 0 16,51 0-16,-26 0 0,-24-25 16,25 25-16,-1 0 0,-24 0 15,50-25-15,-51 25 0,1 0 16</inkml:trace>
  <inkml:trace contextRef="#ctx0" brushRef="#br0" timeOffset="1.20029E6">16371 15131 0,'-25'0'15,"50"0"282,0 0-234,0 0 15,0 0-63,-25-25 17,24 25-32,1 0 47,0 0-1,0 0-30,0 0 15,-1-25 1,1 25-1,0 0 47,0 0 0,0 0-47,-1 0 1,1 0-17,0 0 16,-25 25-15</inkml:trace>
  <inkml:trace contextRef="#ctx0" brushRef="#br0" timeOffset="1.20064E6">16743 15032 0,'0'0'0,"25"0"0,0 0 78,0 0-78,-1 0 16,-24 24-16,25-24 16,0 0-1,-25 25 1,0 0 15,-25-25-15,25 25-16,-25-25 15,1 0-15,24 25 16,-25-25-16,0 0 16</inkml:trace>
  <inkml:trace contextRef="#ctx0" brushRef="#br0" timeOffset="1.20098E6">16545 15032 0,'-25'0'31,"0"0"-15,25 24 0,-25 1-16,1-25 15,24 25-15,0 0 16,-25-25-16,25 25 0,0-1 16,0 1-1,0 0 1,25-25-16,24 0 15</inkml:trace>
  <inkml:trace contextRef="#ctx0" brushRef="#br0" timeOffset="1.20191E6">16892 15081 0,'25'0'79,"0"0"-33,-1 0-46,1 0 16,0 0-16,0 0 16,0 0-16,-1 0 0,1 0 15,0 0-15,0 0 16,0 0-16,-1 0 16,1 0-1,0 0 1,0 0-16,0 0 0,-1 0 15,1-25-15,0 25 16,0 0-16,0 0 0,-1-24 16,1 24-16,0 0 15,0 0 1,-25-25-16,25 25 16,0 0-1,-1 0-15,1 0 16,-50 0 31</inkml:trace>
  <inkml:trace contextRef="#ctx0" brushRef="#br0" timeOffset="1.20218E6">17438 14932 0,'99'50'0,"-198"-100"0,123 50 31,-24 25-15,25 0-16,0-25 15,0 25 1,0-25-16,0 25 15,-25-1 1,-25-24 0,25 25-16,-25-25 15,0 0-15,0 0 16,0 25-16,1-25 0</inkml:trace>
  <inkml:trace contextRef="#ctx0" brushRef="#br0" timeOffset="1.20241E6">17190 15032 0,'0'24'31,"0"26"0,0-25-31,0 0 16,0-1 0,24-24-16,1 0 15,0 0-15,25-24 0</inkml:trace>
  <inkml:trace contextRef="#ctx0" brushRef="#br0" timeOffset="1.21515E6">4118 8111 0,'0'0'0,"24"0"0,-24-25 0,25 25 16,0 0-16,0-24 16,-25-1 15,-25 25 0,0 25-31,0 24 16,1-49-16,-1 25 15,0 0-15,0 0 16,-24 49-16,-1-49 0,25 0 16,0 24-16,-24 1 0,24-1 0,-49 26 15,49-26-15,0 26 0,-25-26 16,25 1-16,-24 74 0,24-74 15,0-1-15,0 26 0,1-26 16,-1 1-16,0 49 0,-25 25 16,50-74-16,-24 49 15,-1 0-15,0-49 0,25 24 16,-25-24 0,25-25-16,0-1 0,0 26 15,0-25-15,0 0 0,0-1 16,-25-24-16,25 25 0,0 0 0,0 0 15,0 0 1,-24-25 0,24-25-16,0-25 15,-25 50-15</inkml:trace>
  <inkml:trace contextRef="#ctx0" brushRef="#br0" timeOffset="1.21554E6">3001 9723 0,'0'-24'0,"100"197"0,-200-322 0,100 149 31,0 25-15,0 0-16,0 0 0,0 24 16,0-24-16,0 0 15,0 0-15,0 74 16,25-74-16,-25 0 0,25 49 15,-25-49-15,25 0 0,-25 0 0,25 24 16,-1 1-16,1-25 0,0-1 16,-25 1-1,25 0-15,0 0 0,-1-25 16,1 0-16,0 0 16,0 0-1,-25-50-15,25 50 0,24-49 16,-24-1-16,0 25 15,0 0-15,-25 1 0,49-26 16,-49 25-16,0 0 0,25 1 0,-25-1 16,0 0-16,-25 25 15,0 0 1</inkml:trace>
  <inkml:trace contextRef="#ctx0" brushRef="#br0" timeOffset="1.22407E6">1290 11534 0,'0'25'94,"0"0"-94,0 0 16,0-1-16,0 1 15,0 0-15,0 0 0,0 0 16,0 24-16,0 1 15,0-25-15,-25 24 0,25-24 0,0 49 16,0-24-16,0 0 16,0-26-16,0 26 0,0 0 0,0 49 15,0-49-15,0-1 0,25 1 16,-25-1-16,0 1 0,0 74 16,0-74-16,0 24 0,25-24 15,-25 24-15,0 50 0,0-74 16,0-1-16,0 26 0,0-26 15,0 26-15,0 49 0,24-50 16,-24-24-16,0 24 0,0-24 16,0 24-16,0 25 0,0-24 0,0-26 15,0 26-15,0-26 16,0 75-16,0-74 0,0 0 0,0-1 16,0 1-16,25-25 0</inkml:trace>
  <inkml:trace contextRef="#ctx0" brushRef="#br0" timeOffset="1.22534E6">2977 11435 0,'0'25'31,"0"0"-31,0-1 16,0 1-16,0 0 16,0 0-16,0 0 0,0 24 0,0-24 15,0 0-15,0 24 0,0 26 16,0-26-16,0 1 0,0 24 16,0-24-16,0 0 0,0 74 15,0-75-15,0 1 0,0 24 16,0-24-16,0 74 0,0-74 15,0 24-15,0-24 0,0 24 0,0-24 16,0 74-16,0-50 16,0 0-16,0-24 0,0 25 15,0-1-15,24 75 0,-24-75 16,0 1-16,25-1 0,-25-24 0,25 74 16,-25-75-16,25 26 15,-25-51-15,25 26 0,-25 0 16,24-1-16</inkml:trace>
  <inkml:trace contextRef="#ctx0" brushRef="#br0" timeOffset="1.22615E6">4762 11410 0,'0'25'16,"0"0"-1,0 0-15,0-1 0,0 26 16,0-25-16,0 0 15,0-1-15,0 1 0,0 0 16,0 74-16,0-74 16,0 25-16,0 24 0,0-24 0,0-1 15,0 75-15,-24-74 0,24 24 16,-25 1-16,25-1 0,0 75 16,-25-50-16,25-24 0,-25 24 15,25-25-15,0 25 0,0 50 16,-25-49-16,25-26 0,0 25 15,0-24-15,0 73 0,0-73 16,0-1-16,0-24 0,0 24 0,25-24 16,-25 49-16,0-49 0,0-26 15,0 1-15</inkml:trace>
  <inkml:trace contextRef="#ctx0" brushRef="#br0" timeOffset="1.2271E6">6300 11460 0,'0'-25'15,"25"25"-15,-25 25 78,0 0-78,0-1 16,0 1-16,0 0 0,0 49 16,0-49-16,0 25 0,0-25 15,0 24-15,0 50 0,-25-49 16,25 0-16,0 24 0,0-24 15,0-1-15,0 100 0,-24-74 16,24-1-16,0 0 0,0 1 16,-25 98-16,25-98 0,0 24 0,0-25 15,0 1-15,0 24 16,0 50-16,0-75 0,0-24 0,0 24 16,0 1-16,0 24 15,0-49-15,0-1 0,0-24 16,0 0-16,0 0 0</inkml:trace>
  <inkml:trace contextRef="#ctx0" brushRef="#br0" timeOffset="1.22783E6">8186 11361 0,'0'0'0,"0"24"15,-25 1 1,25 0-16,-25 0 15,25 0-15,0-1 0,-25 26 16,25-25-16,0 0 0,0-1 16,0 1-16,0 50 0,0-26 15,0 1-15,0-1 0,0 1 16,0 0-16,0 74 0,25-75 0,-25 26 16,0-1-16,0-24 15,0 99-15,0-75 0,0 25 0,0-24 16,0-1-16,0 0 0,0 75 15,25-74-15,-25-1 0,0 1 16,0-1-16,0 75 0,0-75 16,0 1-16,0-1 0,0 0 15,-25 1-15,25 74 0,0-100 16,0 26-16,0-26 0,0 1 16,0 49-16,0-74 0,0 0 15,0 0-15,0-1 0</inkml:trace>
  <inkml:trace contextRef="#ctx0" brushRef="#br0" timeOffset="1.22899E6">2158 10740 0,'0'25'31,"0"0"-15,0 0-16,-25 24 15,25-24-15,0 0 0,0 25 16,-25-1-16,25 1 0,0-25 0,0-1 15,0 1-15,0 0 0</inkml:trace>
  <inkml:trace contextRef="#ctx0" brushRef="#br0" timeOffset="1.22951E6">4192 10864 0,'0'-24'15,"-25"24"-15,0 0 31,1 24-15,24 1-16,0 0 16,0 0-16,-25 24 0,25-24 15,0 0-15,0 0 0,0 0 16,25-25-16,-1 24 0,1-24 16,0 0-16,0 0 0,0-24 15,24-1-15,-24 0 0,0-25 16,-25 26-16,0-1 0,0-25 0,0 1 15,0-1-15,0 25 0,-50 25 16,50-25-16,-25 25 0,-24 0 16</inkml:trace>
  <inkml:trace contextRef="#ctx0" brushRef="#br0" timeOffset="1.22993E6">5829 10815 0,'0'-25'16,"0"50"15,0 0-15,0-1-16,0 1 0,-25 0 15,25 0-15,0 24 0,-25 1 16,25-25-16,0 0 0,0-1 16</inkml:trace>
  <inkml:trace contextRef="#ctx0" brushRef="#br0" timeOffset="1.23041E6">7094 10840 0,'0'24'32,"0"1"-32,0 0 15,0 0-15,0 0 16,0-1-16,25 1 0,0 0 16,0 0-16,-1-25 15,1 0-15,0 0 0,0 0 16,0-50-16,-1 25 0,-24 1 15,25-1-15,-25 0 0,0-25 0,0 1 16,-25 24-16,25 0 0,-24 0 16,-1 25-16,-25-24 15,25 24-15</inkml:trace>
  <inkml:trace contextRef="#ctx0" brushRef="#br0" timeOffset="1.23095E6">8954 10815 0,'0'25'16,"-24"-1"-1,-1 26 1,25-25-16,0 0 0,0 24 16,0-24-16,0 25 0,0 24 15</inkml:trace>
  <inkml:trace contextRef="#ctx0" brushRef="#br0" timeOffset="1.23211E6">9550 11435 0,'0'-25'0,"0"50"31,0 0-16,-25 0-15,25-1 16,0 1-16,0 0 16,0 49-1,0-49-15,0 0 0,0 25 0,0-1 16,0 1-16,0 49 0,25-49 16,-25 24-16,0-24 0,0 24 15,25 50-15,-25-49 0,0-1 16,0 0-16,0-24 0,24 24 15,-24 75-15,0-74 0,25-26 16,-25 26-16,0-1 0,25 50 0,-25-74 16,0 24-16,0 1 0,0-1 15,0 0-15,0 50 0,0-49 16,0-1-16,0-24 0,0 24 16,0 1-16,25-26 0,-25 1 15,25-25-15,-25-1 0,24 1 16,1 0-16</inkml:trace>
  <inkml:trace contextRef="#ctx0" brushRef="#br0" timeOffset="1.23809E6">1414 14114 0,'0'-25'63,"25"25"15,-1 0-78,1-25 15,0 25-15,0 0 16,0 0-16,24 0 16,-24 0-16,0 0 15,0 0-15,24 0 0,-24 0 16,0 0-16,0 0 0,0 0 15,-1 0-15,26 0 0,-25 0 16,0-25 0,-1 25-1,-24-24 1,25 24-16,0 0 16,-25-25-1,0 0 48,0 0-32,0 0-15,0 1-1,25 24-15,-25-25 16,0 0-16,0 0 15,0 0-15,0 1 16,0-1-16,0 0 16,0 0-1,0 0-15,0 1 0,0-1 16,0 0-16,0 0 16,0 0-16,0 1 15,0-1-15,0 0 16,0 0-16,-25 0 15,25 1-15,0-1 16,0 0-16,0 0 16,0 0-16,0 1 0,0-1 15,0 0-15,0 0 16,0 0-16,0 0 16,0 1-16,0-1 0,-25 0 15,25 0-15,0 0 16,0 1-16,0-1 0,0 0 15,0 0 1,-25 0-16,25 1 16,0-1-16,0 0 15,0 0-15,0 0 16,0 1-16,0-1 0,0 0 16,0 0-16,0 0 15,0 1-15,0-1 16,0 0-16,0 0 15,0 0-15,0 1 16,0-1-16,0-25 16,0 25-1,0 1-15,0-1 16,0 0-16,0 0 0,0 0 16,0 1-16,0-1 15,0 0-15,0 0 16,0-25-16,0 26 15,0-1 1,-24 25-16,24-25 0,0 0 0,0 0 16,0 1-1,0-1 1,0 0 0,24 25-16,-24-25 31,25 25-31,0 0 250,0 0-250,0 0 15,-1 0-15,1 0 16,0 0-16,0 0 16,0 0-1,-1 0-15,1 0 0,0 0 16,-25-25-16,25 25 0,0 0 16,-1 0-16,1 0 0,0 0 0,0 0 15,0-24-15,24 24 0,-24 0 16,0-25-16,0 25 0,-1 0 15,1 0-15,0 0 0,0 0 16,0 0-16,0 0 16</inkml:trace>
  <inkml:trace contextRef="#ctx0" brushRef="#br0" timeOffset="1.24002E6">2952 11807 0,'25'0'93,"-1"0"-30,1 0-47,0 0-16,0 0 15,0 0-15,-1 0 16,1 0-16,25 0 15,-25 0-15,-1 0 0,1 0 16,0 0-16,0 0 16,24 0-16,51 0 15,-51 0 1,-24 0-16,0 0 0,0 0 16,-1 0-16,1 0 15,0 0 16,0 0-15,-25 25 0,25-25-16,-25 25 78,0-1-63,0 1 1,25-25-16,-25 25 0,0 0 16,0 0-1,0-1-15,24 1 16,-24 0-16,0 0 0,0 0 16,0-1-16,0 1 15,0 0-15,0 0 0,0 0 16,0 0-16,0 24 15,25-49-15,-25 25 16,0 0-16,0 0 16,0-1-16,0 1 0,0 0 15,0 0-15,25 0 16,-25-1-16,0 1 0,0 0 16,0 0-16,0 0 0,0-1 15,0 1-15,0 0 0,25 0 16,-25 24-16,0-24 15,0 0-15,0 0 0,0 0 16,25-1-16,-25 1 0,0 0 16,0 0-16,0 0 15,0-1-15,0 1 0,0 0 16,0 0-16,0 24 16,0-24-16,0 0 15,0 0-15,0 0 0,0 0 16,0-1-16,0 1 0,0 0 15,0 25-15,0-26 16,0 1-16,0 0 16,0 0-16,0 0 15,0-1-15,0 1 0,0 0 16,0 0-16,0 0 16,0-1-16,-25 1 15,25 0-15,0 0 0,0 0 16,0-1-1,0 1-15,-25 0 16,25 0 0,25-25 46,-25-25-62,0 0 31,25 25 1,-1-25-17,1 25 1,0 0 0,0 0-16,0 0 15,-1 0-15,1 0 16,0 0-16,0 0 0,24 0 15,-24 0-15,0 0 0,0 0 16,24 0-16,-24 0 0,0 0 0,0 25 16,0-25-16,-1 0 15,1 0-15,0 0 16,0-25 0,0 25-16,-1 0 15,1 0-15,0 0 16,0 0-16,0 0 15,-50 0 17,0 0-32</inkml:trace>
  <inkml:trace contextRef="#ctx0" brushRef="#br0" timeOffset="1.24159E6">4837 11956 0,'0'-25'16,"-25"25"78,50 0-16,0 0-63,0 0 1,-1 0 0,1 0-16,0 0 0,0 0 15,0 0-15,-1 25 16,1-25-1,-50 0 32,1 0-31</inkml:trace>
  <inkml:trace contextRef="#ctx0" brushRef="#br0" timeOffset="1.24304E6">4688 13841 0,'25'-25'63,"0"25"-48,-1-25 1,1 25-16,0 0 16,25 0-16,-25 0 0,-1 0 15,1 0-15,25 0 0,-25 0 16,49 0-16,-49 0 15,0 0-15,-1 0 0,1 0 16,25-24-16,-25 24 16,-1 0-1,-24-25-15,0 0 16,0 0-16,0 0 16,0 1-1,0-1-15,0 0 16,0 0-16,0 0 15,0-24-15,0 24 0,0 0 16,0 0-16,0 1 16,0-26-16,0 25 0,0-24 15,0 24-15,0 0 0,0-25 16,0 25-16,0-24 0,0 24 0,0-25 16,0 26-16,0-51 0,0 50 15,0 1-15,0-1 0,0 0 16,0-25-16,-24 26 0,24-1 15,0 0-15,0 0 0,0 0 16,0-24-16,0 24 0,0 0 16,0 0-16,0 1 0,0-26 15,0 25-15,0 0 0,0 1 16,0-1 0,0 0-16,0 0 15,0 0-15,0 1 0,0-1 16,0 0-16,0 0 0,0 0 15,0 0-15,0 1 16,0-1-16,0 0 16,24 25-16,-24-25 0,0 0 15,0 1 1,25 24-16,-25-25 0,25 0 16,-25 0 30,25 25 1,0 25-31,-1-25 0,1 25-16,0-25 15,0 0-15,24 0 0,-24 0 16,0 0-16,0 0 0,0 0 15,49 0-15,-49 0 0,0 0 16,-1 0-16,1 0 0,0 0 16,25 0-16,-25 0 0,-1 0 15,1 0-15,0 0 0,25-25 16,-1 25-16,-24 0 0,0 0 0,0 0 16,24 0-16,1 0 0,-25 0 15,-1 0-15,1 0 0,25 0 16,-25 0-1,-1 0 1,-48 0 0,-1 0-16,0-25 15,0 25 1</inkml:trace>
  <inkml:trace contextRef="#ctx0" brushRef="#br0" timeOffset="1.24437E6">6449 11956 0,'-25'0'32,"25"-25"-17,25 25 32,-25 25-31,25-25-16,0 0 0,0 0 15,-1 0-15,1 25 0,0-25 0,25 0 16,-26 0-16,26 0 0,-25 0 16,0 0-16,49 0 0,-49 0 15,0 0-15,0 0 0,-1 0 16,1 0-16,0 24 16,0-24-16,0 0 0,-1 0 15,-24 25-15,0 0 47,-24-25-47,24 25 16,-25-25-1,25 25-15,0-1 16,0 1-16,-25-25 0,25 25 16,0 0-16,0 0 0,0 0 15,0-1-15,0 1 16,0 0-16,25 25 0,-25-26 0,0 26 15,0-25-15,0 0 0,25 49 16,-25-49-16,0 0 0,0-1 16,0 26-16,0-25 0,0 49 15,0-49-15,0 25 0,0-26 16,0 1-16,0 25 0,0-25 16,-25-1-16,25 1 0,0 0 15,0 0-15,0 0 16,0-1-16,0 1 0,0 0 15,0 0-15,0 0 16,0 0-16,0-1 0,0 1 16,0 0-16,0 0 0,0 0 15,0 24-15,0-24 16,0 0-16,0 0 16,0 24-16,0-24 15,0 0-15,0 24 16,0-24-1,0 0-15,0 0 16,0 0 0,0-1-1,0 1 1,0 0-16,0 0 16,0 0-1,0-1 1,25-24-1,-1 0 32,1 0-31,0 0 0,0-24-16,0 24 15,-1 0-15,1 0 16,0 0-16,0 0 0,0 0 15,-1-25-15,51 25 16,-50 0-16,-1 0 0,26 0 16,-25 0-16,49 0 0,-49 0 15,25 0-15,-26 0 0,1 0 16,0 0-16,25 0 0,-26 25 16,1-25-16,0 0 0,0 0 15,-25-25-15,0 0 16,0 0-1</inkml:trace>
  <inkml:trace contextRef="#ctx0" brushRef="#br0" timeOffset="1.24579E6">8136 13816 0,'-25'0'16,"50"0"15,0 0-31,0 0 16,-1 0-16,1 0 15,0 0-15,0 0 0,24-25 16,-24 25-16,0 0 0,25 0 16,-26 0-16,1 0 0,50-24 15,-51 24-15,26 0 0,-25 0 16,24 0-16,1 0 0,-50-25 16,25 25-16,0 0 0,-1-25 15,-48 25 32,24-25-47,-25 25 31,25-25-15,-25 25 0,25-24-16,0-1 31,0 0-16,0 0-15,0 0 16,0 1-16,0-1 16,0 0-16,0 0 0,0 0 15,0 1-15,0-1 16,0 0-16,0 0 0,0-49 0,0 49 16,0-25-16,0 25 15,25-24-15,-25-50 0,0 74 0,0-25 16,0 1-16,0 24 0,0-25 15,-25 1-15,25-1 0,0 25 16,0 0-16,0-24 0,0-1 16,0 1-16,0 24 0,0-25 15,0 25-15,0-24 0,0-1 0,0 25 16,0 1-16,0-1 16,0 0-1,0 0 32,0 0 16,0 0-48,-25 1 16,25-1-31,0 0 16,25 25 0,-25-25-16,25 25 15,-25-25-15,25 1 0,-1 24 16,1-25-16,0 0 16,0 0-16,-25 0 15,25 25 1,-25-24-16,0-1 15,24 25 64,1 25-64,0-25-15,0 0 0,0 0 16,24 0-16,-24 24 0,74-24 15,-49 0-15,24 0 16,-24 0-16,0 0 0,49 0 16,-50 0-16,-24 0 0,0 0 0,0 0 15,0 0-15</inkml:trace>
  <inkml:trace contextRef="#ctx0" brushRef="#br0" timeOffset="1.24878E6">2059 14287 0,'0'-24'157,"0"48"-79,0 1-78,0 0 0,0 0 15,-25 0-15,25 0 0,0-1 16,0 51-16,0-50 0,0-1 16,0 1-16,0 0 0,0 0 15,-25 0-15,25-1 0</inkml:trace>
  <inkml:trace contextRef="#ctx0" brushRef="#br0" timeOffset="1.24941E6">3919 14114 0,'0'25'78,"0"-1"-78,0 1 16,-25 0-16,25 0 0,0 0 16,0-1-16,0 1 15,0 0-15,0 25 0,0-25 16</inkml:trace>
  <inkml:trace contextRef="#ctx0" brushRef="#br0" timeOffset="1.25021E6">5383 13990 0,'0'25'47,"0"-1"-31,0 1-16,0 25 15,0-25 1,0-1-16,0 1 0,0 0 0,0 25 16,0-26-1,24 1-15,-24 0 0</inkml:trace>
  <inkml:trace contextRef="#ctx0" brushRef="#br0" timeOffset="1.25089E6">7144 14188 0,'0'-25'16,"-25"25"15,25 25-15,0 0 0,0 0-1,0 0 1,0-1-16,0 1 0,0 0 15,0 0-15,0 25 16,0-26-16,0 1 16,25 0-16,-25 0 0</inkml:trace>
  <inkml:trace contextRef="#ctx0" brushRef="#br0" timeOffset="1.25159E6">8930 14139 0,'0'24'16,"0"1"0,0 0-1,0 0-15,0 0 16,0-1-16,0 1 0,0 0 16,0 0-16,0 49 0,0-49 0,0 0 15,24 0-15,-24 0 0,0 24 16</inkml:trace>
  <inkml:trace contextRef="#ctx0" brushRef="#br0" timeOffset="1.25261E6">2257 14957 0,'-25'0'16,"50"0"31,0 0-47,0 0 31,0 0-31,-1 0 15,26 0-15,-25 0 16,0 0-16,-1 0 16,1 0-16,25-25 0,-25 25 0,-1 0 15,1 0-15,0 0 16,50 0-16,-51 0 0,26-24 16,-25 24-16,0 0 0,24 0 15,26-25-15,-51 25 0,26 0 16,-25 0-16,0-25 0,49 25 0,-24 0 15,-26 0-15,1 0 0,25 0 16,-25 0-16,49 0 16,-49 0-16,0 0 0,24 0 15,-24 0-15,0 0 0,0 0 0,-1 0 16,-24 25-16,25-25 16,-25-25 30,0 0-46</inkml:trace>
  <inkml:trace contextRef="#ctx0" brushRef="#br0" timeOffset="1.25279E6">3572 14759 0,'0'0'0,"25"0"0,-1 0 15,1 0-15,0 0 16,-25 25-16,25-25 0,-25 24 16,0 1-16,0 0 15,-25-25-15,0 25 0,0-25 16,-49 25-16</inkml:trace>
  <inkml:trace contextRef="#ctx0" brushRef="#br0" timeOffset="1.25305E6">2456 14908 0,'-25'0'15,"0"24"1,0 26-16,0-50 0,1 25 0,24 0 16,-25-1-16,25 26 15,0-25-15,25 0 0,-1-1 16,51-24-16,-26 0 0</inkml:trace>
  <inkml:trace contextRef="#ctx0" brushRef="#br0" timeOffset="1.25366E6">4118 14833 0,'0'0'0,"-25"0"16,25 25 46,25-25-46,24 0 0,-24 0-16,0 0 0,0 0 15,-1 0-15,51 0 0,-26 0 0,1-25 16,0 25-16,24 0 16,25 0-16,-49 0 0,24 0 15,-24-25-15,0 25 0,-1 0 16,26 0-16,-51 0 0,26 0 0,-25 0 15,-25-24-15,25 24 0,-1 0 16,-48 0 15</inkml:trace>
  <inkml:trace contextRef="#ctx0" brushRef="#br0" timeOffset="1.25387E6">5060 14684 0,'50'-24'16,"-75"123"-16,0-174 15,100 51-15,-51 24 0,1 0 0,0 0 16,0 24-16,24 1 0,-24-25 16,0 25-16,-25 0 15,0 0-15,-25-1 16,25 1-16,-25-25 0,1 25 15,-26-25-15,0 25 0,1 0 0</inkml:trace>
  <inkml:trace contextRef="#ctx0" brushRef="#br0" timeOffset="1.25415E6">4291 14759 0,'0'0'16,"-25"0"-16,1 25 16,-1-25-16,-25 24 0,50 1 15,-25-25-15,1 25 0,-1 25 16,25-26-16,25 1 15,-1-25-15,26 25 16,0-25-16,-26 25 0,26-25 16,0 0-16,49 0 0</inkml:trace>
  <inkml:trace contextRef="#ctx0" brushRef="#br0" timeOffset="1.25471E6">5631 14808 0,'0'0'0,"-25"0"15,50 0 48,-1 0-47,1 0-16,0 0 0,0 0 15,0 0-15,49 0 0,-24 0 0,-1 0 16,-24 0-16,25 0 0,49-24 15,-49 24-15,-1 0 0,1-25 16,-1 25-16,1 0 0,24 0 16,-24 0-16,-25 0 0,24 0 15,-24-25-15,25 25 0,-25 0 16,-1 0-16,-48 0 31</inkml:trace>
  <inkml:trace contextRef="#ctx0" brushRef="#br0" timeOffset="1.25493E6">6524 14660 0,'24'0'15,"1"0"-15,0 0 16,0 0-16,0 24 0,-1-24 15,26 25-15,-25 0 16,-25 25 0,-25-50-16,25 24 15,-25-24-15,-24 25 0,24-25 0,-25 25 16,1-25-16,24 0 0</inkml:trace>
  <inkml:trace contextRef="#ctx0" brushRef="#br0" timeOffset="1.25517E6">5779 14684 0,'0'-24'0,"-24"24"0,-1 24 31,25 1-31,-25 0 15,25 0-15,-25-25 0,25 49 16,0-24-16,0 0 0,0 0 16,25 0-16,0 24 15,24-49-15,-24 0 0,25 25 0,0-25 16</inkml:trace>
  <inkml:trace contextRef="#ctx0" brushRef="#br0" timeOffset="1.25567E6">7392 14858 0,'25'0'16,"-25"25"-16,24-25 16,1 0-16,25 0 0,-25 0 15,-1 0-15,1 0 16,25 0-16,49 0 0,-49-25 16,-1 25-16,1 0 0,-1 0 0,1 0 15,49 0-15,-24 0 0,-50 0 16,24 0-16,1 0 0,-1 0 15,26 0-15,-26 0 0,51 0 16,-51 0 0,-24 0-16,0 0 0,0 0 15</inkml:trace>
  <inkml:trace contextRef="#ctx0" brushRef="#br0" timeOffset="1.25589E6">8434 14759 0,'24'0'16,"26"25"0,-25-25-16,0 0 0,-1 24 0,-24 1 15,25-25-15,25 50 0,-50-25 16,25-25-16,-25 24 15,0 1-15,-50 25 0,25-25 0,-24-1 16,24 1-16,-25 0 0,-24-25 16</inkml:trace>
  <inkml:trace contextRef="#ctx0" brushRef="#br0" timeOffset="1.25638E6">7441 14883 0,'-24'0'15,"-1"0"1,0 25-16,0-25 0,0 24 0,25 1 16,-24-25-16,-1 25 15,0 0-15,25 0 0,0-1 0,0 1 16,25 0-1,0-25-15,-1 25 0,1-25 16,25 0-16,-25 0 0,74 0 0</inkml:trace>
  <inkml:trace contextRef="#ctx0" brushRef="#br0" timeOffset="1.26071E6">2084 14238 0,'0'-25'0,"0"0"15,0 0 48,-25 1-47,25-1-1,0 0 16,0 0-15,0 50 62,0 25-78,0-26 16,0 1-16,0 25 15,0-25-15,0-1 16,25-24 31,-25-24-31</inkml:trace>
  <inkml:trace contextRef="#ctx0" brushRef="#br0" timeOffset="1.31006E6">298 10592 0,'0'-25'31,"0"50"16,0-1-31,0 26-16,0-25 15,0 0-15,0 24 16,24-24-16,-24 0 0,25 0 16,-25-50-1,0 0 1,0 0-16,25-24 0,-25 24 16,0-25-16,0 1 0,0-26 15,0 26-15,0 24 16,0 0-1,0 0-15,25 25 16,-25 25 0,25 0-16,-25 24 15,0-24-15,24 25 0,-24-25 16,0-1-16,0 1 0,25-25 16,-25 25-16,25-25 15,-25-25-15,25 25 16,-25-49-16,0-1 15,0 25-15,25 0 0,-25-24 16,0-1-16,0 25 0,0-24 16,0 74 15,25-25-31,-25 24 0,24 1 16,-24 0-16,0 0 0,25 0 15,-25-1-15,25-24 0,-25 25 16,25-25-16,0 0 0,-1 0 15,1-25-15,0 25 16,-25-24-16,25-1 0,0 0 0,-25-25 16,24 26-16,-24-1 0,25 0 15,-25 0 1,0 0-16,0 1 0,0-1 16,-25 25-16,1 0 31,24 25-31,-25-1 15,25 1-15,-25 0 0,25 0 16,0 0-16,0-1 16,25-24-16,0 25 15,-1-25-15,-24-49 0,25 49 16,-25-25-16,25 0 0,0 0 16,-25 0-16,0 1 15,0-1-15,0 50 31,0-1-31,0 1 16,0 0-16,25 0 16,-1-25-1,1 0 1,0 0-16,-25-50 16,25 50-16,-25-25 0,25-24 15,-25 24-15,24 25 0,-24-25 16,0 0-16,25 1 0,-25-1 15,25 25-15,-25-25 16,0 0 15,-25 25-15,0 25 0,25 0-16,-24 0 0,24-1 15,0 1-15,0 0 0,-25 25 16,25-26-16,0 1 0,25-25 0,-25 25 15,24-25-15,26 0 0,-25 0 16,0 0-16,-1 0 16,1-25-16,-25 0 0,25 1 15,-25-1-15,25 0 0,-25-25 16,0 26-16,0-26 0</inkml:trace>
  <inkml:trace contextRef="#ctx0" brushRef="#br0" timeOffset="1.31056E6">1290 9823 0,'25'148'62,"-50"-296"-62,50 321 0,-1-123 16,-24-25-16,50 74 16,-25-74-16,-25 0 15,25-25-15,-25-25 16,24 25-16,-24-25 15,0 0-15,0-24 0,0 24 16,0 0-16,0 0 0,25 0 16,-25 0-16,0 1 0,25 48 31,-25 1-15,25 0-1,-25 0-15,25-25 16,-1 25-1,1-25-15,0 0 0,0 0 0,-25-25 16,25 25-16,0-50 0,-25 25 16,24 1-16,-24-1 0,0 0 15,0 0-15,0 0 0,0 1 16,-24-1-16,-1 50 31,25-1-15,0 1-16,0 0 0,0 0 15,25-25-15,-1 25 16,1-25-16,0 0 16,-25-25-1,25 25-15,0-50 0,-25 25 16,24 1-16</inkml:trace>
  <inkml:trace contextRef="#ctx0" brushRef="#br0" timeOffset="1.31084E6">1960 9674 0,'0'-25'31,"-50"124"-31,75-198 0,0 124 0,-75-50 16,50 50-16,0 0 16,0-1-16,0 1 15,0 0-15,0 0 0,25-25 16,-25 25-16,25-25 15,-1 24-15,1-24 0,-25 25 16,25-25-16,0 25 16,-25 0-1,0 0 1,-25-25 0,0 0-1,25-50-15</inkml:trace>
  <inkml:trace contextRef="#ctx0" brushRef="#br0" timeOffset="1.31103E6">2133 9426 0,'0'-50'32,"-74"373"-32,148-596 0,-74 273 15,25 0-15,-25 25 0,25 24 0,-25-24 16,0 25-16,25-26 0,-25 1 15,24 25-15,-24-25 0,0-1 16,25-24-16,-25 25 0,0 0 16</inkml:trace>
  <inkml:trace contextRef="#ctx0" brushRef="#br0" timeOffset="1.31119E6">2158 9674 0,'74'49'32,"-148"-98"-32,99 49 0,0-25 0,-1 0 15,26-24-15,-25 49 0,24-25 16,-24 0-16,0 25 0,0-25 16,24 0-16</inkml:trace>
  <inkml:trace contextRef="#ctx0" brushRef="#br0" timeOffset="1.31164E6">2480 9500 0,'-49'50'47,"74"-50"-47,24-75 0,-74 100 0,25 0 0,25-50 16,0 0-16,0 1 16,-25-1-16,0 0 15,0 0-15,0 0 16,-25 25-1,0 25-15,0 25 16,25-25-16,0-1 16,25 1-1,0-25 1,0 0-16,0 0 0,-25-25 16,24 25-16,1-49 0,-25 24 0,25 25 15,-25-25-15,0 0 0,25 25 16,-25-24-16,0-1 0,25 25 47,-25 25-32,25 24 1,-25-24-16,24-25 16,1-25-1,0 0-15,-25 1 16,25-1-16,0 0 15,-1 0-15,-24 0 0,0 1 0,25 24 16,-25-25-16,0 0 16</inkml:trace>
  <inkml:trace contextRef="#ctx0" brushRef="#br0" timeOffset="1.3126E6">496 11212 0,'0'0'0,"0"-25"16,0 0 15,0 0-16,25 25 1,0-25-16,-25 1 16,25-1-16,-25 0 15,0 0-15,0 0 16,0 1-16,-25 24 0,0 0 16,25 24-1,-25 1-15,25 0 16,0 0-1,0 0-15,0-1 0,25-24 16,-25 25-16,25 0 0,24-25 0,-24 0 16,0-25-1,0 25-15,0-49 16,-25 24-16,0 0 0,0-25 16,0 1-16,0 24 15,0 0 1,0 50 15,0 0-31,24-25 16,1 0-16,-25 49 15,25-49-15,0 25 16,-25-50 15,0 1-31,0-1 0,0 0 16,0 0-1,0 0-15,25 25 16,-25 25 0,24-25-16,-24 25 15,25 0-15,-25 0 16,25-25 0,0 0-16,0 0 15,-1-25-15,1 0 16</inkml:trace>
  <inkml:trace contextRef="#ctx0" brushRef="#br0" timeOffset="1.31277E6">1067 10740 0,'-50'25'62,"100"-50"-62,-100 75 0,50-25 0,0 0 16,0-1-1,25-24-15,0 0 0,-1 0 16,1 0-16,0 0 16,0-24-16,-25-1 0</inkml:trace>
  <inkml:trace contextRef="#ctx0" brushRef="#br0" timeOffset="1.31306E6">1215 10740 0,'-24'-24'62,"24"48"-46,24-24-16,-48 25 0,48-25 16,1 0-1,0 0-15,0 0 16,0 0-16,-1-25 16,-24 1-16,0-1 15,0 0-15,0 0 16,-24 25-16,-1 0 15,0 25 1,25 0 0,25 0-1,0-25 1,-1 0-16,1-25 16</inkml:trace>
  <inkml:trace contextRef="#ctx0" brushRef="#br0" timeOffset="1.31397E6">1538 10592 0,'25'-75'62,"-75"174"-62,75-123 16,-25-51-16,-25 75 0,0 25 16,0 0-16,1-25 0,24 25 15,0-1 1,24-24-1,1 0-15,0 0 16,25 0-16,-50-24 0,24-1 16,1 0-16,0 25 0,-25-25 15,25-24-15,-25 24 16,0 0-16,0 0 16,0 0-1,0 50 1,0 0-1,0 25-15,25-50 16,-25 24-16,49-24 16,-24 0-1,0 0-15,0-24 16,0-1-16,-1 0 16,-24 0-16,25 25 15,-25-25-15,25 50 31,0-25 1,-25-25-17,-25 1 1,0 24 0,-24 0-16,24 0 15,0 0-15,0 0 16,0 0-16,50 0 31,0-25-15,0 25-16,0 0 0,-1-25 15,26 25-15,-25-25 0,0 25 0,-1-25 16,26 1 0,-25 24-16,0 0 15,-1 0-15,1 24 16,0-24-1,0 0 1,0 0-16,24 0 16,-49-49-16,25 49 15,0-25-15,-25 0 0,0 0 16,0 1-16,0-1 0,0 0 16,-25 25-1,25 25 16,0 24-15,25-49-16,-25 25 0,25 25 0,-1-25 16,-24-1-16,25 1 0,0 0 15,0 25-15,-25-26 0,25 1 16,-25 0-16,0 0 0,0 0 16,0-1-16,0 1 0,-25-25 15,25-25 1,-25 25-16</inkml:trace>
  <inkml:trace contextRef="#ctx0" brushRef="#br0" timeOffset="1.31411E6">2803 10071 0,'0'0'31,"-25"0"0</inkml:trace>
  <inkml:trace contextRef="#ctx0" brushRef="#br0" timeOffset="1.33379E6">10071 14536 0,'25'0'62,"-1"0"-15,-24 24-31,25-24-16,0 0 31,0 25-31,0-25 16,-1 0-16,-24 25 0,25-25 15,0 0-15,-25 25 0,50-25 16,-26 25-16,1-1 16,0-24-16,0 25 0,0-25 15,-1 25-15,1-25 16,25 25-16,-25-25 15,-1 25-15,1-25 0,25 24 16,-25-24-16,-1 0 16,1 25-16,0-25 15,0 0-15,-25 25 16,25-25-16,-1 25 0,1-25 0,0 25 16,0-25-16,0 24 0,-1-24 15,1 25-15,0-25 0,0 25 16,0-25-16,-1 25 0,1-25 15,0 0-15,25 25 0,-25-1 16,-1-24-16,1 0 16,25 0-16,-25 25 0,-1-25 0,1 0 15,0 25-15,0-25 16,24 25-16,-24-25 0,0 25 16,0-25-16,24 24 0,-24-24 15,0 0-15,0 25 0,0-25 16,-1 0-16,51 25 0,-50-25 15,-1 25-15,26-25 0,0 0 16,24 25-16,-49-1 0,24-24 16,1 0-16,-25 25 0,25-25 15,-1 25-15,1-25 0,-25 0 16,-1 25-16,26-25 0,0 25 16,-26-25-16,1 0 0,25 0 0,-25 25 15,-1-25-15,26 0 0,-25 24 16,0-24-16,-1 0 0,1 0 15,50 25-15,-51-25 0,1 0 16,0 0-16,0 0 0,24 0 16,1 0-16,-25 0 0,0 25 15,-1-25-15,1 0 0,25 0 16,-25 0-16,0 0 16,-1 0-1,1 0-15,0 0 16,0 0-16,0 0 0,-1 0 0,1 0 15,0 0-15,0 0 16,0 0-16,-1 0 0,1 0 16,0 0-16,25 0 15,-26 0-15,1 0 16,0 0-16,0 0 0,24 0 0,-24 0 16,0 0-16,0 0 15,49 0-15,-49 0 16,0 0-16,0 0 0,24 0 15,-24 0-15,49 0 0,-24 0 16,0 0-16,-1 0 0,1 0 0,74 0 16,-74 0-16,24 0 0,-24 0 15,24 0-15,0 0 0,50 25 16,-49-25-16,-26 0 16,26 25-16,-26-25 0,75 24 0,-74-24 15,0 0-15,-25 0 0,24 0 16,-24 0-16,0 0 0,0 0 15,-50 0 17,0-24-17,0-1-15,0 25 0</inkml:trace>
  <inkml:trace contextRef="#ctx0" brushRef="#br0" timeOffset="1.33407E6">15156 15304 0,'0'-24'16,"24"24"-16,1 0 16,0 0-1,25 24-15,-26 1 0,1-25 0,0 25 16,0 0-16,0-25 0,0 50 15,-1-50-15,-24 24 0,25 1 16,-25 0-16,0 0 16,-49-25-16,49 25 15,-25-25-15,0 24 0,0 1 16,0 0-16,0-25 0,1 0 16,-26 25-16</inkml:trace>
  <inkml:trace contextRef="#ctx0" brushRef="#br0" timeOffset="1.33514E6">9897 14486 0,'0'25'16,"-25"-25"-16,25 25 0,0-1 16,0 26-16,0-25 0,0 0 15,0-1-15,0 1 0,0 0 16,0 0-16,0 0 0,25-1 15,0-24 1,0 0-16,-25-24 0,24-1 16,-24 0-16,25 0 0,-25-24 0,25 24 15,-25 0-15,0 0 0,25 0 16,-25 1 0,25 24-1,0 0-15,-1 24 16,26-24-16,-25 25 0,24-25 0,1 25 15,49-25-15,-24 25 0,-1-25 16,0 25-16,26-25 0</inkml:trace>
  <inkml:trace contextRef="#ctx0" brushRef="#br0" timeOffset="1.33609E6">19893 15230 0,'0'-25'47,"25"25"-15,0 0-32,0 0 15,0 0-15,-1 0 16,1 0-16,50 0 0,-26 0 15,1 0-15,-1 0 0,1 0 0,24 0 16,26 0-16,-51 0 16,1 0-16,-1 0 0,-24 0 0,25 0 15,-25 0-15,0 0 0,-50 0 47,0-25-47</inkml:trace>
  <inkml:trace contextRef="#ctx0" brushRef="#br0" timeOffset="1.33628E6">20637 15032 0,'75'24'32,"-150"26"-17,75-124-15,125 123 0,-101-49 0,-24 25 16,25 0-16,0-25 0,0 25 0,24 24 15,-24-24-15,0 0 16,-25 0-16,0-1 16,-25-24-16,0 0 0</inkml:trace>
  <inkml:trace contextRef="#ctx0" brushRef="#br0" timeOffset="1.33655E6">20067 14982 0,'0'0'16,"-25"25"-1,0 0 1,1-1-16,-1 1 0,0 0 15,0 0-15,0 24 0,25-24 0,0 0 16,0 0-16,0 0 0,25-1 16,25 1-16,-1-25 15,1 25-15,0-25 0,-1 0 16,75 0-16</inkml:trace>
  <inkml:trace contextRef="#ctx0" brushRef="#br0" timeOffset="1.35498E6">18876 15404 0,'0'0'0,"25"-25"0,25 25 0,-25 0 16,-1-25-16,51 0 0,-50 25 16,-1 0-16,1-25 0,0 25 15,0 0-15,0 0 0,-25-24 16</inkml:trace>
  <inkml:trace contextRef="#ctx0" brushRef="#br0" timeOffset="1.35671E6">19273 15007 0,'0'0'0,"223"25"0,-123-1 0,-1-24 16,-25 0-16,1 0 0,-26 0 15,26 0-15,-26 0 0,-24 0 16,0 0-16,-25-24 16,0-1-16,-25 25 15</inkml:trace>
  <inkml:trace contextRef="#ctx0" brushRef="#br0" timeOffset="1.39844E6">1017 11906 0,'0'0'0,"0"-25"47,-25 25-16,25 25-15,0 0 0,-25-25-16,1 0 31,-1 0 0,50 0 0,-1 0-15,1 0-16,0 0 16,25-25-16,-26 25 0,26 0 15,-25 0-15,0 0 0,24 0 16,-24 0-16,0-25 16</inkml:trace>
  <inkml:trace contextRef="#ctx0" brushRef="#br0" timeOffset="1.39902E6">397 11906 0,'0'0'16,"0"-25"-16,0 1 46,25 24-46,24-25 0,-24 25 16,0 0-16,0-25 16,0 25-1,-50 25 1,0 0 0,-25-25-16,50 24 15,-25-24-15,25 25 16,-24 0-16,24 0 15,-25 0-15,25-1 16,25 1 0,-1 0-16,1-25 15,-25 25-15,25-25 0,-25 25 16,25-1-16,-25 1 16,0 0-16,0 0 15,-25-25 1,0 25-16,0-25 0,1 0 15,24-25 1,0 0-16,24 25 16</inkml:trace>
  <inkml:trace contextRef="#ctx0" brushRef="#br0" timeOffset="1.39923E6">719 11981 0,'0'49'31,"-198"-24"-31,396-25 0,-198-74 0,0 173 0,0-74 16,0-1-16,0 1 0,25 0 16,25-25-1,-25 0-15,-1-25 16,-24 0 0,0 1-16,25-1 0,-25 0 15,0 0-15,0 0 0,-25 25 16,1 0-16</inkml:trace>
  <inkml:trace contextRef="#ctx0" brushRef="#br0" timeOffset="1.39986E6">843 14287 0,'25'0'78,"0"0"-78,0 0 16,0 0-16,-1 0 0,1-24 15,0 24-15,0 0 0,0-25 16,-1 0-16</inkml:trace>
  <inkml:trace contextRef="#ctx0" brushRef="#br0" timeOffset="1.40031E6">471 14213 0,'-25'0'15,"50"0"17,0-25-17,0 25-15,0 0 0,0-49 16,24 24-16</inkml:trace>
  <inkml:trace contextRef="#ctx0" brushRef="#br0" timeOffset="1.40159E6">571 14362 0,'-25'0'0,"50"0"47,-1 0-47,1-25 15,25 25-15,-25 0 0,-1-25 16,26 25 0,-25-25-16,0 25 0</inkml:trace>
  <inkml:trace contextRef="#ctx0" brushRef="#br0" timeOffset="1.40201E6">918 13990 0,'-25'0'15,"50"0"17,24 0-32,-24 0 15,0 0-15,0 0 16,-50 0 15,0 25-31,0-1 0,1-24 16,24 25-16,-25-25 0,25 25 15,-25 0-15,25 0 0,0-1 16,25 1 0,0 0-16,-1-25 0,1 25 15,0 0-15,25-25 16,-50 24-16,24-24 16,-24 25-1,-24-25 1,-1 25-16,25 0 15,-25-25-15,0 0 0,25 25 0,-25-25 16,1 0-16</inkml:trace>
  <inkml:trace contextRef="#ctx0" brushRef="#br0" timeOffset="1.4025E6">1166 14188 0,'0'-25'16,"-25"25"15,50 0 1,-25 25-32,25-25 15,-1 0-15,1-25 16,-25 1-16,0-1 0,25 0 0,-25 0 15,0 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25T04:43:19.9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3795 4688 0,'0'0'0,"-25"0"0,25-25 15,0 50 32,0 0-31,0 24-16,0-24 0,0 0 15,0 0-15,0 0 0,0 49 16,-24-24-16,24-25 0,0 24 16,0-24-16,-25 25 0,25-1 15,0-24-15,-25 0 0,25-50 32,0 0-32,0 0 15,0-49-15,0 49 16,0-24-16,0-1 0,0 0 0,25 26 15,-25-51-15,25 25 16,-25 26-16,0-1 0,24 0 0,26 0 16,-50 0-16,25 25 15,0 0-15,-1 50 16,1-25-16,-25 0 0,25-1 16,-25 1-16,0 0 0,0 50 15,0-51-15,0 26 0,-25-25 16,25 0-16,-25-1 0,-24 26 0,49-25 15,-25 0-15,0-1 0,0-24 16,1 25-16,-1-25 0,0 0 16,25-25-1,0 1 1,25-1-16,-25 0 0,25 25 16,24-50-16</inkml:trace>
  <inkml:trace contextRef="#ctx0" brushRef="#br0" timeOffset="152.6172">3994 4936 0,'0'0'15,"24"0"-15,-24 25 16,0 0-16,0 0 16,25-25-16,-25 49 0,0-24 15,0 0 1,-25 0-16,25-1 16,-24-24-16,24-49 15,0 24 1,0 0-16</inkml:trace>
  <inkml:trace contextRef="#ctx0" brushRef="#br0" timeOffset="282.27">4018 4837 0,'0'0'0,"25"-25"16,-25 0-16,25 50 47,0 0-32,0-25-15,-1 0 16</inkml:trace>
  <inkml:trace contextRef="#ctx0" brushRef="#br0" timeOffset="756.7775">4316 4862 0,'0'0'16,"25"0"-16,0 0 15,-25-25 1,-25 0 0,0 25-1,0 0-15,-24 25 16,24-25-16,0 25 0,0 0 0,0-1 15,1 1-15,24 0 16,24-25 0,26 0-16,-25 0 0,0 0 15,-1 0-15,1 25 0,0-25 16,0 0-16,0 25 0,-1-1 16,-24 1-16,0 25 15,0-25-15,0-1 0,-24 1 16,24 0-16,-25 0 0,0 0 15,0-1-15,0 1 16,1-25-16,24-25 16,0 1-1,0-1-15,24-25 0,1 25 0,0 1 16,0-1-16,0-25 0,-1 25 16,1-24-16,0 24 15,0 0-15,0 0 0,-1 1 0,1-1 16,0 25-1,-25 25 1,0-1-16,0 1 0,0 0 16,-25 0-16,0 24 15,25-24-15,0-50 32,0 1-32,25-1 15</inkml:trace>
  <inkml:trace contextRef="#ctx0" brushRef="#br0" timeOffset="1066.0824">4589 4738 0,'0'-25'16,"0"0"-16,-25 25 16,0 0-1,25 25 1,25-25 0,25 0-1,-26 0-15,1 0 0,0-25 16,25 0-16,-50 0 15,24 1-15,1-1 16,-25 50 15,0-1-31,-25 1 16,25 0-16,0 0 0,0 0 0,0 49 16,-24-49-16,24 0 15,0 0-15,0-1 0,0 1 16,-25 25-16,25-25 15,-25-1 1,0-24-16</inkml:trace>
  <inkml:trace contextRef="#ctx0" brushRef="#br0" timeOffset="1424.5147">4589 4961 0,'0'-25'0,"-25"25"32,25-25-32,25 25 15,24 0-15,1 0 16,-25 0-16,0 0 0,24 0 15,1-24-15,-25 24 16,0-25-16,24 25 0,-24 0 16,0-25-16,0 0 0,-50 25 15,0 0 1,0 0-16,0 0 16,1 25-16,-1 0 0,0 0 15,0-1-15,0 1 16,25 0-16,0 0 15,25-25 1,0 0-16,0-50 0,0 50 16,-1-25-16,1 25 0,-25-24 15,25-1-15,0 25 0,-25 25 32,0-1-32,-25 1 0,25 0 15,0 25-15,25-26 31,24-24-31</inkml:trace>
  <inkml:trace contextRef="#ctx0" brushRef="#br0" timeOffset="1798.6603">5234 4614 0,'-25'0'0,"0"24"31,25 1-31,0 0 0,0 0 16,0 0-16,-25-1 0,25 26 16,0-25-16,0 25 0,0-26 15,0 1-15,0 25 0,-24-25 16,24-1-16</inkml:trace>
  <inkml:trace contextRef="#ctx0" brushRef="#br0" timeOffset="2725.4693">5755 4936 0,'0'0'0,"24"-25"0,-24 1 0,25-1 16,-25 0-16,0 0 15,0 0-15,0 0 16,-25 25 0,1 0-16,-1 0 15,0 25-15,0-25 0,0 25 16,-24 0-16,49 0 0,-25 0 0,25-1 15,-25-24-15,25 25 0,0 0 16,0 0-16,25-25 16,25 0-16,-26 0 15,1-50-15,0 50 16,0-25-16,0 1 0,-1-26 0,1 25 16,0 0-16,0 0 0,-25 1 15,25-1-15,-25 0 0,0 0 16,25 25-16,-25-25 15,0 50 1,-25-25-16,25 50 0,-25-25 16,0-1-16,25 1 0,0 0 15,0 0-15,0 25 16,0-26-16,25-24 16,25 25-16,-26-25 15,1 0-15,0 0 0,0 0 16,0-25-16,24 1 0,-24 24 0,0-25 15,0 0-15,-1 25 0,-24-25 16,25 0-16,-25 0 16,0 1-1,-25 24 1,1 0-16,-1 0 0,0 0 16,0 24-16,0-24 0,25 25 15,-24-25-15,-1 25 0,25 0 16,0 0-16,49-25 15,-24 0 1,0 0-16,0-25 0,0 25 16,-1 0-16,-24-25 0,0 50 31,0 0-15,0 0-16,0 24 15,0-24-15,25-25 31,0 0-31,0-25 0,-25 0 16,25 1-16,-1-26 0,1 25 16,0 0-16,-25 0 0,25-24 15,0-1-15,-1 1 0,-24 24 16,25 0-16,-25 0 0,25 0 16,-25 50-1,-25 25 1,25-25-16,-25 24 15,25-24-15,-24 0 0,24 49 16,0-24-16,-25-25 0,25 0 0,0-1 16,0 1-16,0 0 0,0 0 15,-25-25 1</inkml:trace>
  <inkml:trace contextRef="#ctx0" brushRef="#br0" timeOffset="3078.3724">6251 4812 0,'0'0'0,"0"-25"0,-25 25 15,75 0 17,-26 0-17,1 0-15,25 0 0,24-25 0,-49 25 16,25 0-16,-26 0 0,26 0 16,-25-24-16,24 24 0,-24 0 15,0-25-15,-50 25 31,-24 0-31,24 25 16,-25-25-16,25 0 0,1 24 0,-1 1 16,0 0-16,25 0 15,25-25 1,24 0 0,-24-25-16,0 25 0,0-25 15,24 25-15,-49 50 31,-24-25-15,24 0-16,0-1 0,0 1 16,-25 25-16,0-50 0</inkml:trace>
  <inkml:trace contextRef="#ctx0" brushRef="#br0" timeOffset="3501.2783">4266 5482 0,'0'0'15,"-24"0"-15,-1 0 16,0 0-16,50 0 31,0 0-31,24-25 0,-24 25 16,25 0-16,49-25 0,-50 25 16,26 0-16,-1-25 0,1 25 15,24 0-15,75-24 0,-50 24 16,-25 0-16,25-25 0,-25 25 15,99 0-15,-98 0 0,-1 0 0,0 0 16,-24 0-16,-1 0 0,50-25 16,-74 25-16,-26 0 0,1 0 15,0 0-15,0-25 16,-75 0 0,25 25-16,1 0 0,-51 0 0</inkml:trace>
  <inkml:trace contextRef="#ctx0" brushRef="#br0" timeOffset="1.5256E6">9823 4415 0,'-25'0'16,"25"25"47,-25 0-63,25 0 15,0-1-15,0 26 16,0-25-16,0 0 15,0-1-15,0 1 0,0 0 16,0 0-16,25 0 0,-25-1 16,25 1-16,-1 0 15,1-25 1,0 0 0,-25-25-16,25 0 15,0 25-15,-25-24 16,24-1-16,1 25 0,-25-25 0,25-25 15,0 26 1,-25-1-16,25 0 16,-25 0-16,0 0 15,0 50 17,0 0-17,0 0-15,0 0 16,0-1-16,0 1 15,25 0-15,-25 0 0,0 0 16,24-25 0,-24 24-16,25-24 0,0 25 15,0-25-15,0 25 16,-1-25-16,1 0 0,0 0 16,0 0-1,0-25-15,-1 0 31,-24 1-15,25 24-16,-25-25 0,25-25 16,-25 25-16,0 1 15,0-1-15,0 0 0,0 0 16,0 0-16,-25 25 16,25-24-16,-25-1 0,25 0 15,-24 25 1,-1 0-1</inkml:trace>
  <inkml:trace contextRef="#ctx0" brushRef="#br0" timeOffset="1.52605E6">10815 4217 0,'-25'0'16,"0"0"-1,25 25 17,0-1-17,-25-24-15,25 25 0,0 0 16,-24 0-16,24 0 16,-25-1-16,25 1 15,0 0-15,-25 0 0,25 0 16,0-1-16,0 26 0,0-25 15,0 0-15,0 24 0,0-24 16,25 0-16,-25 0 0,25-1 16,-25 26-16,24-25 15,-24 0-15,25 0 16,0-25 0,-25 24-16,25-24 15,-25-24 1,25 24-16</inkml:trace>
  <inkml:trace contextRef="#ctx0" brushRef="#br0" timeOffset="1.52642E6">10964 4465 0,'0'0'0,"-25"0"16,0 0 15,50 0-15,0 0-16,-1 0 15,1 0-15,0 0 0,0 0 16,0 0-16,-1 0 0,26-25 16,-25 25-16,0 0 15,24 0-15,-49-25 0,25 25 0,0 0 16,0 0-16,-50 0 47,0 0-47</inkml:trace>
  <inkml:trace contextRef="#ctx0" brushRef="#br0" timeOffset="1.52679E6">11137 4316 0,'0'0'0,"0"25"46,0 0-30,0-1-16,0 1 16,0 0-16,0 0 15,0 0-15,-25-25 0,25 24 0,0 26 16,0-25-16,0 0 16,0-1-16,25 26 15,-25-25-15,25 0 16,0-25-1,-25 24-15,25-24 0,0 0 16,-1 0-16,1 0 16,0 0-16,0 0 15,0 0 1,-1 0 0,-24-24-16,0-1 15,0 0-15</inkml:trace>
  <inkml:trace contextRef="#ctx0" brushRef="#br0" timeOffset="1.52713E6">11534 4167 0,'0'0'0,"0"25"32,0 0-32,25 0 15,-25-1 1,25 1-16,-25 0 0,0 0 0,25 0 16,-25-1-16,24 1 0,-24 0 15,25 0-15,-25 0 0,0-1 16,25 26-16,-25 0 0,0-26 15,0 26-15,0-25 0,0 24 16,-25 1-16,0 0 0,1-25 16,24-1-16,-25 1 0,0 0 0,0 25 15,0-26-15,1-24 16</inkml:trace>
  <inkml:trace contextRef="#ctx0" brushRef="#br0" timeOffset="1.52758E6">11956 4539 0,'25'0'47,"24"0"-32,-24 0-15,0 0 16,0 0-16,-1-25 0,1 25 16,0 0-16,0 0 0,0 0 15,-25-24-15,25 24 16,-50 0 15</inkml:trace>
  <inkml:trace contextRef="#ctx0" brushRef="#br0" timeOffset="1.52781E6">11981 4688 0,'0'0'0,"-25"0"15,25 25 1,25-25 0,-1 0-16,1 0 15,25 0-15,-50-25 0,25 25 16,24 0-16,-49-25 0,25 25 0,25 0 16,-50-25-16,25 25 0,-25-24 46</inkml:trace>
  <inkml:trace contextRef="#ctx0" brushRef="#br0" timeOffset="1.52998E6">12626 4266 0,'0'-24'16,"24"24"-1,-24-25 1,0 50 47,0-1-48,0 1 1,0 0-16,0 0 0,0 0 15,0-1-15,0 1 0,0 25 16,0-25-16,0 24 0,-24-24 16,24 25-16,0-1 0,-25 1 15,25-25-15,0-1 0,0 1 16,0 25-16,-25-25 0,25 0 0,0-1 16,0-48 15,0-1-31,0 0 15,25-25-15,-25 1 0,25 24 0,-25-25 16,0 1-16,24-26 0,1 26 16,-25 24-16,25-25 0,-25 25 15,0 1-15,0-51 0,25 50 16,-25 1-16,0-1 0,25 0 16,-1-25-16,-24 26 15,0 48 32,25 1-47,-25 0 16,0 0-16,0 0 0,0 24 15,0-24-15,25 25 0,-25-26 0,0 1 16,25 25-16,-25-1 0,25 1 16,-25-25-16,24 0 0,-24 24 15,25 1-15,-25-25 0,0-1 16,0 1-16,0 0 0,25 0 15,-25 0-15,0 0 16,-25-50 0</inkml:trace>
  <inkml:trace contextRef="#ctx0" brushRef="#br0" timeOffset="1.53014E6">12675 4663 0,'0'0'0,"-25"0"16,25-25-16,25 25 31,25 0-31,-25 0 0,-1-24 16,1 24-16,50 0 0,-51-25 16</inkml:trace>
  <inkml:trace contextRef="#ctx0" brushRef="#br0" timeOffset="1.53067E6">13568 4415 0,'25'0'0,"-25"-25"15,0 1 17,-25 24-32,0 0 15,-24 24 1,24 1-1,0-25-15,0 25 0,1-25 0,-26 25 16,25 0-16,0-1 16,25 1-1,0 0-15,25 0 16,0-25 0,0 0-16,0 0 15,24 25-15,-24-25 0,0 0 0,0 0 16,-25 24-16,24-24 15,-24 25-15,25-25 0,-25 25 16,0 0 0,-25-25-16,1 25 15,-51-1 1,50-24-16,1 0 16,-26 25-1,50-50 1,25 1-16</inkml:trace>
  <inkml:trace contextRef="#ctx0" brushRef="#br0" timeOffset="1.53088E6">13742 4514 0,'0'0'0,"0"25"31,0 0-16,0 0-15,0 0 16,0-1-16,0 1 16,25-25-1</inkml:trace>
  <inkml:trace contextRef="#ctx0" brushRef="#br0" timeOffset="1.531E6">13717 4390 0,'0'0'16,"25"0"15,0 0-31</inkml:trace>
  <inkml:trace contextRef="#ctx0" brushRef="#br0" timeOffset="1.53151E6">13965 4465 0,'0'25'0,"0"-1"15,0 1 1,0 0-16,0 0 16,25-25-16,-25 25 0,0-1 15,0 1-15,0 0 16,0 0-1,0-50 17,0 0-32,25 0 15,-25 1-15,24 24 16,1-50-16,-25 25 0,25 25 0,-25-25 16,25 1-16,0-1 15,-1 25-15,-24-25 16,25 25-16,-25 50 15,0-26 1,0 1-16,0 0 16,0 0-16,0 0 0,0-1 15,0 26-15,0-25 16,0 0-16,0-1 16,0 1-1,0-50 79,25 25-78</inkml:trace>
  <inkml:trace contextRef="#ctx0" brushRef="#br0" timeOffset="1.53278E6">14635 4440 0,'0'0'0,"0"-25"47,0 0-31,25 25-16,-25-24 0,24 24 15,1 0-15,0-25 0,0 25 16,0-25-16,-1 25 16,1 0-1,-25 25-15,25 0 16,-25 24-16,0-24 0,0 0 0,0 0 15,0-1-15,0 26 0,0 0 16,0-1-16,-25-24 0,25 0 16,-25 0-16,1 24 0,-1-24 15,0-25-15,0 0 16,0 0-16,25-25 16,-24 0-16,24 1 15,-25-1-15,25 0 16,0 0-1,25 0-15,-1 25 16,1 25 0,0-25-16,0 25 0,0 0 15,-1-25-15,26 25 0,-25-25 16,0 0-16,-1 0 16,26 0-16,-25 0 0,0-25 15,-1 25-15</inkml:trace>
  <inkml:trace contextRef="#ctx0" brushRef="#br0" timeOffset="1.53302E6">15205 4390 0,'0'-24'15,"25"24"1,0 0-16,0 0 15,24 0-15,1 0 0,-25 0 16,0 0-16,24 0 0,-24 0 16,0 0-16,0 0 0,-50 0 31,0 0-15,0 0-16</inkml:trace>
  <inkml:trace contextRef="#ctx0" brushRef="#br0" timeOffset="1.53322E6">15304 4366 0,'-24'0'16,"24"24"-16,0 1 15,24 0 1,-24 0-16,0 0 0,25 24 16,-25-24-16,0 25 15,0-26-15,0 1 0,0 50 0,0-51 16,0 1-1,0 0-15,0 0 16,25-50 0,-25 0-16,25-24 0</inkml:trace>
  <inkml:trace contextRef="#ctx0" brushRef="#br0" timeOffset="1.53339E6">15528 4440 0,'0'0'0,"0"25"31,0 0-31,0-1 16,25 1-16,-25 25 16,0-25-16,0-1 0,0 1 15,0 0-15,24 0 16</inkml:trace>
  <inkml:trace contextRef="#ctx0" brushRef="#br0" timeOffset="1.53394E6">16073 4291 0,'0'0'0,"0"-25"0,25 25 15,-25-24-15,0-1 16,25 25-16,-25-25 15,25 0-15,-25 0 0,0 1 16,0-1-16,0 0 16,0 0-16,-25 25 0,25-25 15,0 1-15,-25-1 16,0 25-16,1 0 16,24 25 15,-25-25-31,0 24 0,25 1 15,-25 0-15,25 0 16,0 0-16,0-1 0,-25 1 16,25 0-16,0 0 0,0 24 15,0-24-15,-24-25 0,24 25 16,0 0-16,0 0 0,0 24 16,0-24-16,0 0 0,24 0 15,-24-1-15,0 26 0,25-25 0,-25 0 16,0-1-16,0 1 0,0 0 15,0 25-15,0-26 0,0 1 16,0 0-16,0 0 0,0 49 16,25-49-16,-25 0 15,0 0-15,0 0 0,0-1 0,0 1 16,0 0-16,0 0 0,0 0 16,0-1-1,-25-24-15,0 0 16,25-24-1,0-1-15</inkml:trace>
  <inkml:trace contextRef="#ctx0" brushRef="#br0" timeOffset="1.53419E6">15850 4614 0,'-25'0'15,"50"0"32,0 0-47,0 0 16,0 0-16,-1 0 0,51 0 15,-50 0-15</inkml:trace>
  <inkml:trace contextRef="#ctx0" brushRef="#br0" timeOffset="1.53497E6">16545 4490 0,'0'0'16,"-25"0"-1,50 0 1,24 0 0,-24 0-16,0 0 15,25 0-15,-26 0 16,26 0-16,0 0 0,-26 0 16,1 0-16,0 0 0,49-25 15,-49 25-15,0 0 16,0 0-16,-50 0 31,0 0-31,0 0 16</inkml:trace>
  <inkml:trace contextRef="#ctx0" brushRef="#br0" timeOffset="1.53528E6">16718 4291 0,'0'25'31,"0"0"-15,0 0-16,0-1 15,0 26-15,25-25 0,-25 0 16,0-1-16,0 1 15,25 25-15,-25-25 0,0-1 16,0 1-16,0 0 0,25 0 16,-25 0-16,0-1 15,0-48 17,0-26-17</inkml:trace>
  <inkml:trace contextRef="#ctx0" brushRef="#br0" timeOffset="1.53625E6">17760 4366 0,'0'-25'46,"0"0"-30,0 0 15,-25 25-31,1 0 32,24-25-32,-25 25 0,0 0 15,0 0-15,0 0 16,1 25-1,-1 0-15,0 0 16,0-25-16,0 25 16,0-25-16,25 24 15,-24-24-15,24 25 0,-25 0 0,25 0 16,-25 0 0,25-1-16,0 1 0,0 0 15,25-25 1,0 50-16,-1-26 15,-24 1-15,25-25 0,0 25 16,0 0-16,0-25 0,0 25 0,-1-25 16,1 0-16,50 0 0,-51 0 15,1 0-15,0-25 0,0 25 16,0-25-16,-1 0 0,1 0 16,-25 1-16,25 24 15,-25-50-15,25 50 0,-25-25 16,0 0-16,0 1 0,0-1 15,0 0-15,-25 0 0,0 0 16,25 1-16,-25-1 16,1 25-16,-1 0 0,25-25 15,-25 25-15,0 0 0,25-25 0,-25 25 16</inkml:trace>
  <inkml:trace contextRef="#ctx0" brushRef="#br0" timeOffset="1.53658E6">17661 3994 0,'-25'0'0,"25"24"31,0 1-16,0 25-15,0-25 0,0-1 16,0 1-16,0 0 0,0 25 16,0-26-16,0 26 0,0-25 15,0 24-15,0-24 0,0 74 0,0-74 16,0 25-16,0-1 16,0 1-16,25 24 0,-25-49 15,0 25-15,0-25 0,25 0 16,-25-1-16,0 1 0,0 0 0,25-25 15,-25-25 1</inkml:trace>
  <inkml:trace contextRef="#ctx0" brushRef="#br0" timeOffset="1.5385E6">14486 3770 0,'-25'25'47,"25"0"-32,-25-25 1,1 25 0,24 0-16,-25-1 0,25 1 15,-25 0-15,25 0 0,-25 0 16,25-1-16,-25 26 0,25-25 16,0 49-16,-25-49 0,25 25 15,0-1-15,0 1 0,0-25 16,0 74-16,0-50 0,0 1 15,0 0-15,0-1 0,0 50 0,25-49 16,0 0-16,0-1 0,0-24 16,0 25-16,24-1 15,1 1-15,-25-25 0,-1 0 0,26-1 16,-25-24-16,49 25 0</inkml:trace>
  <inkml:trace contextRef="#ctx0" brushRef="#br0" timeOffset="1.53917E6">18182 3770 0,'-25'0'0,"50"0"47,0 25-47,-25 0 15,24 0-15,-24 0 0,0-1 16,25 26-16,0-25 15,-25 24-15,0-24 0,0 25 16,25 24-16,-25-24 0,25-1 0,-25 1 16,0 0-16,0-1 0,24 50 15,-24 50 1,0-50-16,0-49 0,-24 0 16,24-1-16,-50 26 0,50-26 15,-25-24-15,0 0 0,1 0 16,24 0-16</inkml:trace>
  <inkml:trace contextRef="#ctx0" brushRef="#br0" timeOffset="1.54236E6">9897 5606 0,'-25'0'16,"25"25"46,25-25-62,-25 24 31,0 1-31,0 0 16,0 0-16,0 0 16,0-1-1,0 1-15,0 0 16,0 0-16,0 0 0,0 0 0,0-1 16,0 1-16,0 25 15,0-25-15,25-1 16,-25 1-16,0 0 0,0 0 15,0 0-15,0-1 0,0 1 16,0 25-16,0-25 16,0-1-16,0 1 0,0 0 15,0 0-15,0 0 0,0-1 16,0 1-16,0 0 0,0 25 16,0-26-16,0 1 15,0 0-15,0 25 0,0-26 16,0 1-16,0 0 15,0 25-15,25-50 16,-25 24-16,0 1 0,0 0 16,0 0-16,0 25 0,0-26 15,0 1-15,0 25 16,0-25-16,0-1 0,0 1 16,0 0-16,0 0 0,0 24 0,0 1 15,-25-25-15,25 0 0,0-1 16,0 1-16,0 25 0,0-25 15,0-1-15,0 1 16,0 0-16,0-50 31</inkml:trace>
  <inkml:trace contextRef="#ctx0" brushRef="#br0" timeOffset="1.54342E6">9922 6598 0,'25'-25'31,"-1"25"0,1 0-15,0 0 0,0 0-16,0 0 15,0 0-15,-1 0 16,1 0-16,0 0 15,25 0-15,-26 0 16,1 0-16,0 0 16,0 0-16,24 0 0,-24 0 0,0 0 15,0 0-15,24 0 16,1 0-16,-25 0 0,24 0 16,-24 0-16,0 0 0,25-25 15,-1 25-15,-24 0 0,25 0 16,-26 0-16,1 0 0,25 0 0,-25 0 15,-1 0-15,1 0 16,0 0-16,25 0 0,-26 0 16,26 0-16,-25 0 0,0 0 15,49 0-15,-49 0 0,0 0 16,0 0-16,-1 0 0,1 0 16,25 0-16,-1 0 0,-24-24 15,0 24-15,25 0 0,24 0 16,-49 0-16,24 0 0,-24 0 15,0 0-15,0 0 0,49-25 16,-49 25-16,0 0 0,49 0 16,-49 0-16,0 0 0,0 0 15,24 0-15,-24 0 0,0 0 16,25 0-16,-26 0 0,26 0 16,0 0-16,-26 0 0,1 0 15,0 0-15,0 0 0,49 0 16,-49 0-16,0 0 0,0 0 15,24 0-15,26 0 0,-51 0 16,1 0-16,25 0 0,-25 0 16,-1 0-16,51 0 0,-50 0 15,-1 0-15,1 0 0,0 0 16,25-25-16,-26 25 0,1-25 16,0 25-16,0 0 0,0 0 15,0 0-15,-1 0 0,1 0 16,25 0-16,-1 0 0,1 0 15,-25 0-15,24 25 0,1-25 16,0 0-16,24 0 0,-24 0 16,-1 0-16,-24 0 0,25 0 15,-1 0-15,1 25 0,-25-25 0,-1 0 16,1 0-16,0 0 16,0 0-16,0 0 0,-1 0 15,1-25-15,-25 0 16</inkml:trace>
  <inkml:trace contextRef="#ctx0" brushRef="#br0" timeOffset="1.54606E6">9996 6548 0,'0'-24'15,"0"-1"17,0 0-1,0 0-16,0 0 1,25 1-16,-25-1 31,25 0-31,-25 0 16,25 25-16,-25-25 0,25 1 16,-1-1-16,-24 0 15,25 0-15,0 0 16,-25 1-16,25 24 0,-25-25 15,25 0-15,-1 0 16,-24 0-16,25 25 0,-25-24 16,25 24-16,0-25 15,-25 0-15,25 25 16,-1 0-16,-24-25 16,25 25-16,0-25 15,0 1 1,0 24-16,-25-25 0,24 25 15,1-25-15,0 25 16,0-25 0,0 25-1,-1 0 1,1 0-16,0 0 16,0 0-16,0 0 0,-1 0 15,1 0-15,0 0 16,0 0-16,0 0 15,-1 0 1,1 0-16,0 0 16,0 0-16,0 0 0,-1 0 15,1 0-15,25 0 16,-25 0 0,-1 0-16,1 25 15,0-25-15,-25 25 16,25-25-16,0 25 0,0-1 31,-1 1-31,1-25 16,-25 25-1,25-25-15,0 0 0,-25 25 16,25 0-16,-25-1 16,24-24-16,-24 25 15,25 0-15,0 0 16,-25 0-16,25-25 0,-25 24 15,25 1-15,-1 0 16,1 0-16,-25 0 0,25-1 16,-25 1-16,0 0 0,25-25 15,-25 25-15,25-25 16,-25 25-16,24-1 16,-24 1-16,25 0 0,-25 0 15,25 0-15,-25-1 16,25 1-16,-25 0 15,0 0-15,25-25 0,-25 25 16,0-1-16,24 1 16,-24 0-16,0 0 15,25 0-15,-25-1 16,0 1-16,0 0 16,25 0-16,-25 0 0,0 0 15,25-1-15,-25 1 16,0 0-1,0 0 1,25 0-16,-25-1 16,0 1-16,0 0 15,24 0 1,-24 0 0,0-1-1,25-24-15,-25 25 0,0 0 31,25 0-31,0 0 16,0-25 0,-25 24-1,24-24-15,-24 25 0,25-25 16,-25 25 0,25-25-1,-25 25-15,25-25 16,0 0-16,-25 25 0,24-25 15,1 24 1,0-24 0,0 0-1,0 0 1,0 0 0,-1 0-16,1 0 15,0 0-15,0 0 16,0 0-1,-1 0 1,1 0 0,-25-24-16,25 24 15,0 0-15,0 0 16,-1-25 0,1 25-1,0 0 1,0-25-1,0 25-15,-1 0 16,1-25 0,0 25-16,-25-25 15,25 25-15,-25-24 16,25 24-16,-25-25 16,24 25-16,1-25 15,0 0-15,0 0 31,0 1-15,-1-1-16,1 0 16,-25 0-16,25 25 15,-25-25-15,25 1 16,0-26 0,-1 25-16,1-24 15,0 49-15,-25-25 16,0 0-16,25 25 15,-25-25-15,0 0 16,25 0-16,-25 1 16,0-1-16,24 0 15,-24 0 1,25 0-16,-25 1 16,0-1-1,0 0 1,0 0-1</inkml:trace>
  <inkml:trace contextRef="#ctx0" brushRef="#br0" timeOffset="1.54961E6">9798 5606 0,'0'25'0,"0"-1"31,0 1-15,-25-25-16</inkml:trace>
  <inkml:trace contextRef="#ctx0" brushRef="#br0" timeOffset="1.54976E6">9798 5556 0,'0'0'0,"0"-25"0,0 50 31,0 0-15,0 0-16,0 0 15,74-25 1,-49 24-16,0-24 16,0 0-16</inkml:trace>
  <inkml:trace contextRef="#ctx0" brushRef="#br0" timeOffset="1.551E6">14015 6375 0,'0'-25'15,"24"25"1,-24-25 15,0 50 47,25 0-78,0 0 0,0-25 16,-25 24-16,49 1 15,-49 0-15,25-25 16,-25 25-16,0 0 16,-25-1-1,-49-24-15,49 0 16</inkml:trace>
  <inkml:trace contextRef="#ctx0" brushRef="#br0" timeOffset="1.55405E6">9922 5755 0,'-25'0'0,"50"0"94,0 0-63,-1 0-16,1 0-15,0 0 16,0 0-16,0 0 16,24 0-16,-24 0 15,0 0-15,0 0 0,0 0 16,-1 0-16,1 0 0,0 0 16,0 0-16,0 0 0,24 0 15,-24 0-15,0 0 0,0 0 16,-1 0-16,26 0 0,-25 0 15,0 0-15,24 0 16,-24 0 0,0 0-16,0 0 15,24 0-15,-24 0 16,0 0-16,24-25 16,-24 25-16,0 0 15</inkml:trace>
  <inkml:trace contextRef="#ctx0" brushRef="#br0" timeOffset="1.55501E6">9327 5705 0,'-25'0'0,"25"25"47,0 0-31,-25-1-1,25 1 1,0 0-16,-25 0 16,25 0-16,0 0 15,0-50 17,25 0-17,0 0-15,-25 0 16,0 0-16,0 1 15,0-1-15,25 0 16,-25 0-16,0 0 16,24 25-1,1 0 1,0 0 15,-25 25-31,0 0 16,25 0-16,-25 0 15,0-1-15,0 1 16,0 0-16,0 0 0,0 0 16,25-25-16,-25 25 0,0-1 15,0-48 17</inkml:trace>
  <inkml:trace contextRef="#ctx0" brushRef="#br0" timeOffset="1.55515E6">9302 5854 0,'25'0'31,"-1"0"-15,1 0-16,0 0 0,0 0 15</inkml:trace>
  <inkml:trace contextRef="#ctx0" brushRef="#br0" timeOffset="1.55675E6">9897 7417 0,'0'0'0,"25"0"110,0 0-95,-1 0 1,1 0 0,0 0-1,0 0-15,0 0 16,-25-25-16,25 25 0,24 0 15,-24 0-15,0 0 16,0 0 0,-1 0-16,1 0 15,0-25 1,0 25-16,0 0 16,-1 0-16,1 0 15,0 0 1,0 0-16,0 0 15,24 0 1,-24 0-16,0 0 16,0 0-1,-1 0-15,1 0 16,0 0-16,0 0 16,0 0-16,-1 0 15,26 0-15,-25 0 16,0 0-16,-1 0 15,1 0-15,0 0 16,0 0-16,0 0 16,24 0-16,1 0 15,-25 0-15,-1 0 16,1 0-16,0 0 0,25 0 0,-25 0 16,-1 0-16,1 0 15,25 0-15,-25 0 16,-1 0-16,1 0 15,0 0-15,25 0 0,-26 0 0,1 0 16,0 0-16,25 0 0,-26 0 16,26 0-16,-25 0 0,0 0 15,-1 0-15,1-25 0,25 25 16</inkml:trace>
  <inkml:trace contextRef="#ctx0" brushRef="#br0" timeOffset="1.55726E6">9079 7516 0,'24'0'31,"1"0"-15,0 0-1,0 25-15,24-25 0,-24 0 16,0 0-16,0 0 16,0 0-16</inkml:trace>
  <inkml:trace contextRef="#ctx0" brushRef="#br0" timeOffset="1.55778E6">9525 7367 0,'0'0'0,"0"25"47,0 0-32,0-1-15,0 1 0,0 0 16,-25-25-16,25 25 16,0 0-16,-25-25 15,25 24-15,0 1 16,0-50 15,25 25-31,-25-24 0,0-1 16,25 0-16,-25 0 15,25 0-15,-25 1 16,25-1-16,-25 0 0,24 0 16,-24 0-1,25 25-15,-25-24 0,25 24 16,-25 24 15,0 1-15,0 0-16,25 0 0,-25 0 15,0-1-15,25 1 16,-25 0-16,0 0 16,0 0-16,24-1 15,-24 1 1,0-50 15</inkml:trace>
  <inkml:trace contextRef="#ctx0" brushRef="#br0" timeOffset="1.55792E6">9550 7491 0,'0'0'0,"0"25"16,25-25 15,24 0-31,1-25 16</inkml:trace>
  <inkml:trace contextRef="#ctx0" brushRef="#br0" timeOffset="1.56403E6">16173 4986 0,'0'25'0,"0"-1"47,0 1-32,24-25-15,-24 25 16,0 0-16,25-25 0,-25 25 16,0-1-16,0 1 15</inkml:trace>
  <inkml:trace contextRef="#ctx0" brushRef="#br0" timeOffset="1.56754E6">15478 5779 0,'-25'0'16,"25"-24"0,0 48 15,0 1-31,0 0 15,0 0-15,0 0 0,0 0 16,25-1 0,-25 1-16,0 0 0,0 0 15,0 0-15,0 24 0,0-24 16,0 0-16,0 0 0,0 24 0,25-24 16,-25 49-16,0-24 0,0-25 15,0 24-15,0-24 0,25 74 16,-25-74-16,0 25 0,0-1 15,0 1-15,0 0 0,-25 49 16,25-49-16,0-1 0,0 1 16,-25-1-16,25-24 0,0 74 0,0-74 15,0 25-15,0-25 0,0-1 16,0 26-16,0-25 16,0 0-16,0-1 15</inkml:trace>
  <inkml:trace contextRef="#ctx0" brushRef="#br0" timeOffset="1.5682E6">15528 6623 0,'0'-25'16,"25"25"62,-1 0-63,1 25 1,25-25-16,-25 0 16,-1 0-16,1 0 0,25 0 15,-1 0-15,1 0 0,-25 0 16,24 0-16,1 0 0,24 0 15,-24 0-15,0 0 0,-1 0 16,-24 0-16,25 0 0,74 0 16,-75 0-16,1 25 0,0-25 0,-1 0 15,1 0-15,24 24 0,-24-24 16,-1 0-16,1 0 0,0 25 16,49-25-16,-50 0 15,1 0-15,-25 0 0,24 0 0,1 0 16,24 0-16,-24 0 0,0 0 15,-1 0-15,1 0 0,74 0 16,-74 0-16,24 0 0,-24 0 16,24 0-16,-24 0 0,49 0 15,-50 0-15,1 0 0,0 0 16,-1 0-16,26 0 0,-26 0 0,-24 0 16,25 0-16,-26 0 15,26 0-15,0 0 0,-1 0 0,-24 0 16,0 0-16,0 0 0,24-25 15,-24 25-15,0 0 16</inkml:trace>
  <inkml:trace contextRef="#ctx0" brushRef="#br0" timeOffset="1.57092E6">15553 6598 0,'0'-25'78,"0"0"-62,0 1 0,0-1-1,0 0 1,0 0-16,24 0 16,-24 1-1,0-1-15,25 0 16,-25 0-16,0-24 15,0 24-15,25 0 16,-25 0-16,0 0 0,25 1 16,-25-1-16,0 0 0,25 0 15,-25-24-15,0 24 16,24 0-16,-24 0 16,0 0-16,25 1 15,-25-1-15,25 25 16,-25-25-16,25 25 0,-25-25 15,25 25-15,-25-25 0,24 25 16,-24-25-16,25 25 0,-25-24 16,25 24-16,0-25 15,0 25-15,-1 0 32,1 0-17,0 25 1,0-25-16,0 24 15,-25 1-15,24-25 0,-24 25 16,25-25-16,-25 25 0,25 0 16,-25 0-1,25-25-15,-25 24 0,25 1 16,-25 0 0,24 0-16,-24 0 0,0-1 15,0 1-15,25-25 16,-25 25-16,0 0 0,0 0 15,0-1-15,0 1 16,0 0-16,25 0 0,-25 0 16,0-1-16,0 1 0,0 25 15,0-25-15,25-25 16,-25 24-16,0 1 0,0 0 16,0 0-16,0 0 0,0-1 15,0 1-15,0 0 0,0 25 16,0-26-16,0 1 0,0 0 15,0 0-15,0 24 0,0-24 16,0 0-16,25 0 0,-25 0 16,0 24-16,0-24 15,0 0-15,0 0 0,24 24 16,-24-24 0,0 0-16,25 25 15,-25-26-15,0 1 0,0 0 16,0 0-16,25 0 15,-25-1-15,0 1 16,25-25-16,-25 25 16,25-25-16,-25 25 0,25 0 15,-25-1 1,24 1-16,1-25 16,-25 25-1,25-25-15,0 0 16,0-25-16,-1 0 15,1 25 1,-25-24-16,0-1 16,25 25-16,-25-25 15,25 25-15,-25-25 0,25 0 16,-1 25-16,-24-24 0,0-1 16,25 25-16,-25-25 15,0 0-15,25 0 0,-25 1 16,0-1-16,0 0 15,25 0-15,-25 0 0,0 1 16,0-1-16,25-25 0,-25 25 16,0 1-16,0-1 0,24 0 15,-24-25-15,0 25 16,25 1-16,-25-1 0,0 0 16,0-49-16,0 49 0,0 0 15,0 0-15,0 0 0,25-24 16,-25 24-16,0 0 0,0 0 15,0 1-15,0-26 0,25 25 16,-25 0-16,0 1 16,0-26-16,0 25 0,25 25 15,-25-25-15,0 1 0,0-1 16,24 0-16,1 0 16,0 0-16,0 1 15,-25-1-15,25 25 16,-1-25-1,1 25 1,-25-25-16,25 25 16,0 0-16,0 0 15,-1 0 1,1 0 0,-25 25-1,25-25-15,0 0 16,-25 25-16,25-25 0,-25 25 15,24-25-15,-24 24 16,25-24-16,-25 25 16,25 25-16,-25-25 15,0-1-15,0 1 0,0 0 16,0 0-16,0 0 16,0-1-16,0 26 15,0-25-15,0 0 16,0-1-16,0 1 0,0 0 15,0 0-15,0 0 0,0-1 16,0 1-16,0 0 0,0 0 16,25 0-16,-25-1 0,0 1 15,0 25-15,0-25 0,0-1 16,0 1-16,0 25 16,0-25-16,0 0 15,0-1-15,0 26 0,0-25 16,0 0-16,0-1 0,0 1 15,0 25-15,0-25 16,0-1-16,0 1 16,0 25-16,25-50 0,-25 25 15,0-1-15,0 1 16,0 0-16,0 0 16,24-25-16,-24 25 0,0-1 0,25-24 15,-25 25 1,25 0-16,-25 0 15,25-25-15,-25 25 16,25-25-16,-25 24 16,25-24-16,-1 0 15,1 25 1,0-25 0,0 0-16,0 0 15,-1 0-15,1 0 16,-25-25-1,25 25-15,0 0 16,0-24-16,-1 24 16,-24-25-16,25 25 15,-25-25-15,25 0 0,-25 0 16,25 1-16,-25-1 0,25 0 16,-25 0-16,24 0 15,-24 1-15,25 24 0,-25-25 16,25-25-16,-25 25 15,0 1-15,25 24 0,-25-25 16,0-25-16,0 25 0,0 1 16,25 24-16,-25-25 0,0 0 15,0 0-15,0 0 0,24 1 16,-24-1-16,0 0 16,0 0-16,0 0 15,-24 25-15</inkml:trace>
  <inkml:trace contextRef="#ctx0" brushRef="#br0" timeOffset="1.57218E6">15205 5705 0,'-25'0'16,"50"0"15,0 0 0,0 0-15,0 0-16,24 0 15,-24 0-15,0 0 16,25 0-16,-26 0 0,1 0 16,74 25-16,-74-25 0,25 0 15,-25 0-15,24 0 0,-24 0 16,49 0-16,-49 25 0,0-25 0,0 0 16,24 0-16,-24 0 31</inkml:trace>
  <inkml:trace contextRef="#ctx0" brushRef="#br0" timeOffset="1.57301E6">15255 7392 0,'25'0'31,"-1"-25"-15,1 25-16,0 0 15,0 0-15,0 0 0,0 0 16,-1 0-16,26 0 16,-25 0-16,0 0 15,-1 0-15,1 0 0,0 25 16,0-25-16,0 0 0,24 0 16,-24 0-16,0 0 0,49 0 15,-49 0-15,25 0 0,-1 0 16,-24 0-16,74 0 0,-74 0 15,25 0-15,-1 0 0,-24 0 0,25 0 16,-1 0-16,-24 0 16,0 0-16,0 0 0,0 0 0,-1 0 15,-48-25 17</inkml:trace>
  <inkml:trace contextRef="#ctx0" brushRef="#br0" timeOffset="1.57342E6">14511 7441 0,'25'0'31,"-1"0"-31,1 0 16,0 0-16,0 0 0,24 0 16,-24 0-16,0 0 15,0 0-15,0 0 0,-1 0 16</inkml:trace>
  <inkml:trace contextRef="#ctx0" brushRef="#br0" timeOffset="1.57378E6">14883 7342 0,'0'-25'0,"0"50"31,0 0-15,0 0-16,-25 24 15,25-24-15,-25 0 16,25 0-16,0-50 31,25 0-31,0 25 16,-25-25-16,25 1 16,-1-26-16,1 25 0,-25 0 15,0 1-15,25 24 16,-25-25-16,0 74 31,0-24-31,0 0 0,0 0 16,0 0-16,0 24 15,25-24-15,-25 0 16,0 0-16</inkml:trace>
  <inkml:trace contextRef="#ctx0" brushRef="#br0" timeOffset="1.5739E6">14883 7441 0,'-25'0'0,"50"0"15,0 0 1,24 0 0,-24 0-16,0-24 15</inkml:trace>
  <inkml:trace contextRef="#ctx0" brushRef="#br0" timeOffset="1.57454E6">14734 5829 0,'0'25'47,"0"25"-32,-25-50-15,25 24 0,0 1 16,-25 0-16,1-25 16,24 25-16,0-50 31,24 25-31,-24-50 0,25 50 16,-25-24-16,25-26 0,-25 25 0,0 0 15,25 0-15,-25 1 0,25-26 16,-25 25-16,0 0 15,24 25 1,-24 25-16,0 0 16,0 0-16,0 0 0,25-1 15,-25 1-15,25 0 0,-25 0 16,25 49 0,-25-49-16,0 0 15,-25-25 1</inkml:trace>
  <inkml:trace contextRef="#ctx0" brushRef="#br0" timeOffset="1.57465E6">14759 5904 0,'-25'-25'0,"50"25"31,24 0-31,-24 0 0,0 0 16,0 0-16,0 0 0,24 0 15</inkml:trace>
  <inkml:trace contextRef="#ctx0" brushRef="#br0" timeOffset="1.5758E6">17959 5383 0,'-25'0'0,"50"0"31,-1-25-15,-24 0 31,-24 0-16,-1 25-15,0 0-16,0 0 15,0 25 1,25 0-16,-24-25 0,24 25 15,0-1-15,0 26 0,-25-25 16,25 0-16,0-1 0,0 1 0,0 50 16,0-51-16,0 1 0,0 0 15,0 25-15,0-26 0,-25 26 16,25-25-16,0 0 0,0 0 16,0-1-16</inkml:trace>
  <inkml:trace contextRef="#ctx0" brushRef="#br0" timeOffset="1.57596E6">17661 5755 0,'25'0'15,"0"0"-15,-1 0 16,1-25-16,0 25 15,0 0-15,0 0 16</inkml:trace>
  <inkml:trace contextRef="#ctx0" brushRef="#br0" timeOffset="1.5762E6">17983 5829 0,'0'25'16,"25"-25"0,0 25-16,0-25 15,-25 25-15,0-1 16,0 1-16,-50-25 0,50 25 16,-25 0-16,1-25 0,24 25 15,24-25 1,1 0-1,0 0-15,0-25 0,0 25 16,49-50-16</inkml:trace>
  <inkml:trace contextRef="#ctx0" brushRef="#br0" timeOffset="1.57701E6">12179 5333 0,'0'0'0,"-25"-25"15,25 0-15,-25 25 16,25-24-16,-24 24 16,-1 0-16,0 0 15,25 24 1,-25 1-16,25 0 16,0 0-16,-25 0 15,25 24-15,0-24 0,0 0 16,0 24-16,0-24 0,0 0 15,0 49-15,0-49 0,0 0 0,0 0 16,-24-25-16,24 25 16,0-1-16,-25-24 0,0 0 15,0-24 1,0-1-16</inkml:trace>
  <inkml:trace contextRef="#ctx0" brushRef="#br0" timeOffset="1.57711E6">11857 5655 0,'0'0'0,"0"-24"0,24 24 15,1 0 1,0 0-16,0 0 16,0 0-16,-25-25 0,24 25 0,51 0 15,-50 0-15</inkml:trace>
  <inkml:trace contextRef="#ctx0" brushRef="#br0" timeOffset="1.57724E6">12229 5631 0,'0'0'0,"0"24"15,0 1-15,0 0 16,0 0-16,0 0 16,0-1-16,0 1 0,0 0 15,0 0 1</inkml:trace>
  <inkml:trace contextRef="#ctx0" brushRef="#br0" timeOffset="1.57798E6">13791 7913 0,'-24'0'31,"-1"0"-15,25-25-16,0 0 15,-25 25-15,0 0 16,0 0-16,1 0 0,-1 0 16,0 0-16,0 50 15,0-1-15,25-24 16,0 0-16,-24 49 0,24-24 16,0 0-16,0-1 0,0-24 15,0 25-15,0 24 0,0-24 0,0-26 16,0 26-16,0-25 0,0 0 15,0-1-15,-25 1 0,25 0 16,-25-25 0,25-25-16</inkml:trace>
  <inkml:trace contextRef="#ctx0" brushRef="#br0" timeOffset="1.57812E6">13395 8434 0,'0'-25'0,"0"50"0,24-50 16,-24 0 0,50 25-16,0 0 15,-26 0-15,1 0 0,0 0 16,0 0-16</inkml:trace>
  <inkml:trace contextRef="#ctx0" brushRef="#br0" timeOffset="1.57836E6">13816 8458 0,'0'0'0,"-25"25"0,25 0 31,25-25-31,-25 25 0,25-25 16,0 25-16,-25-1 0,0 1 16,0 0-1,-25 0-15,0 0 16,0-1-16,1-24 15,48 0 1,26-24 0,-25 24-16,0-25 0,-1 0 0,1 25 15,25-50-15</inkml:trace>
  <inkml:trace contextRef="#ctx0" brushRef="#br0" timeOffset="1.57866E6">14114 8285 0,'-25'0'0,"50"0"47,24 25-47,-24-25 16,0 24-16,0 1 0,0-25 15,-1 25-15,26 0 0,-25-25 16,0 25-16,-25-1 16,-25-24-1,-25 25 1,25-25-16,1 0 16,-1 25-16,-25-25 0,25 0 15</inkml:trace>
  <inkml:trace contextRef="#ctx0" brushRef="#br0" timeOffset="1.57908E6">14982 8235 0,'0'-25'0,"0"50"0,0-74 16,0 24-16,0 0 0,-25-25 15,0 50-15,1-24 16,-1-1-1,0 25 1,0 25 0,25-1-16,0 1 0,0 0 15,0 25-15,0-1 0,0-24 16,0 25-16,0-26 0,0 26 16,0-25-16,0 49 0,0-49 15,0 25-15,0-26 0,0 1 16,0 25-16,0-25 0,0-1 0,-25-24 31</inkml:trace>
  <inkml:trace contextRef="#ctx0" brushRef="#br0" timeOffset="1.5792E6">14709 8533 0,'0'-25'16,"25"25"-1,0 0 1,0 0-1,-1 0-15,26 0 0,-25 0 16,0 0-16</inkml:trace>
  <inkml:trace contextRef="#ctx0" brushRef="#br0" timeOffset="1.57932E6">15156 8533 0,'0'0'0,"0"25"0,0-1 16,0 1-16,0 25 15,24-50-15,-24 25 0,0-1 16,25-24-16,-25 25 0,0 0 15,25-25-15</inkml:trace>
  <inkml:trace contextRef="#ctx0" brushRef="#br0" timeOffset="1.58623E6">18231 6350 0,'25'25'16,"-25"0"-1,0-1 1,0 1 0,0 0-16,-25-25 15,25 50-15,0-26 16,0 1-16,0 0 0,-24 49 16,24-49-16,0 0 0,0 25 15,0-26-15,0 26 0,0 0 16,0-1-16,0-24 0,0 25 15,0-25-15,0-1 0,0 26 16,0-25-16,-25 0 16</inkml:trace>
  <inkml:trace contextRef="#ctx0" brushRef="#br0" timeOffset="1.58898E6">13146 6176 0,'-24'0'16,"24"-24"-1,24 24 1,-24 24 15,0 1-31,0 25 16,0-25-1,0-1-15,0 1 0,0 25 16,0-1-16,0-24 0,0 0 16,0 0-16,0 24 0,0 1 15,0 0-15,0-26 0,0 1 16,25 0-16,-25 25 0,0-26 16,25 1-16,-25 0 0,0 0 15,0-50 16,0 0-31,0 0 16,0 1-16,0-1 0,0 0 16,0-49-16,0 49 0,0-25 15,0 25-15,0-24 0,0-26 16,0 26-16,0 24 16,0 0-16,0 0 0,0 1 0,0-1 15,0 50 16,0-1-31,0 1 16,0 0-16,0 49 0,0-24 16,0-25-16,-25 24 0,25-24 0,0 25 15,0-1-15,0 1 0,-25-25 16,25 0-16,0-1 0,0 1 16,0 0-16,25-50 31,-25 0-31,0 1 15,0-1-15,0-25 0,25-24 16,-25 24-16,0 25 0,0-24 16,0-1-16,0 1 0,0-26 15,0 26-15,0 24 0,0 0 16,-25 0-16,25 50 16,0 0-16,0 0 15,0 49-15,0-24 0,0-1 16,0 1-16,0-1 0,0-24 15,25 74-15,-25-74 0,0 25 16,0-25-16,0-1 16,0 26-16,0-25 0,0 0 0,0 0 15,0-50 17,0 0-32,0-25 15,0 25-15,25 1 0,-25-26 16,0 25-16,0-24 0,0 24 0,25 0 15,-25 0-15,0 0 16,0 50-16,-25-25 16,25 50-16,-25-25 0,25-1 15</inkml:trace>
  <inkml:trace contextRef="#ctx0" brushRef="#br0" timeOffset="1.60254E6">11559 9178 0,'0'-25'31,"0"50"47,0 0-62,0-1 0,0 1-1,-25-25-15,25 25 0,0 25 16,0-26-1,0 1-15,0 0 0,0 0 16,0 24-16,0-24 0,0 0 16,0 0-16,0 24 0,-25 1 15,25-25-15,0 0 0,0-1 16,0 1-16,0 0 0,0 49 0,0-49 16,0 0-16,0 0 0,0 0 15,0-1-15,0 51 0,0-50 16,0 0-16,-24 24 0,24-24 15,0 49-15,0-24 0,0-25 16,-25 24-16,25-24 0,0 0 16,0 49-16,0-24 0,0-25 0,0 0 15,0-1-15,0 1 0,0 0 16,0 0-16,0 0 0,0-50 47</inkml:trace>
  <inkml:trace contextRef="#ctx0" brushRef="#br0" timeOffset="1.6031E6">11559 9128 0,'0'0'0,"25"0"16,-25-25-16,-25 50 47,0 0-47,0 0 16,1 0-1,24-1-15,-25 1 0,0-25 0,0 50 16,25-25-16,-25-25 0,25 24 15,-24-24-15,24 25 0,24-50 32</inkml:trace>
  <inkml:trace contextRef="#ctx0" brushRef="#br0" timeOffset="1.60323E6">11509 9203 0,'0'0'0,"0"-25"16,25 25-16,0 0 15,-25 25-15,0 24 16,25-49-16,-25 25 0,25 0 16,-1 0-16,1-1 15</inkml:trace>
  <inkml:trace contextRef="#ctx0" brushRef="#br0" timeOffset="1.60443E6">11509 10170 0,'0'25'94,"25"-25"-94,0 0 15,0 0 1,0 0-16,-1 0 15,1 0-15,0 0 16,0 0-16,0 25 0,-1-25 16,1 0-16,0 0 15,0 0-15,24 0 0,-24 0 16,0 0-16,0 0 0,0 0 16,49-25-16,-49 25 0,24 0 0,-24 0 15,0 0-15,0 0 16,25 0-16,-26 0 0,1 0 15,0 0-15,0 0 0,0 0 16,24 0-16,-24 0 0,0 0 16,99 0-1,-99 0-15,24 0 0,-24 0 16,0 0-16,24 0 0,1 0 0,0 0 16,-26 0-16,1 25 15,0-25-15,25 0 0,-26 0 16,1 0-16,0 0 0,0 0 0,0 0 15,24 0-15,1 0 0,-25 0 16,0 0-16,-1 0 0,51 0 16,-50 0-16,24 0 0,-24 0 15,25 0-15,-26 0 0,51 0 16,-50 0-16,24 0 0,1 0 16,-25 0-16,74 0 0,-74 0 0,24 0 15,1 0-15,-25 0 0,24 0 16,26 0-16,-26 0 0,1 0 15,-1 0-15,1 0 0,49 0 16,-49 0-16,24 0 0,-24 0 16,24 0-16,-24 0 0,99 0 15,-75 0-15,-24 0 0,24 0 16,1 0-16,49 0 0,-75 0 16,1 0-16,0 0 0,-1 0 15,1 0-15,-1-25 0,-24 25 16,0-25-16,0 25 0</inkml:trace>
  <inkml:trace contextRef="#ctx0" brushRef="#br0" timeOffset="1.60659E6">12080 10170 0,'0'25'16,"0"-50"62,0 0-47,25 0-15,-25 1-1,0-1-15,0 0 16,0 0 0,0 0-16,24 25 15,-24-25-15,0 1 16,25-1-16,-25 0 16,0 0-16,25 25 15,-25-25-15,0 1 0,25 24 16,-25-25-16,0 0 15,25 0-15,-25 0 0,25 25 16,-25-24-16,24-1 16,-24 0-16,25 25 15,-25-25-15,25 25 16,-25-25-16,25 25 16,-25-24-16,25 24 0,-25-25 15,24 25-15,1-25 16,0 25-16,0-25 15,0 25-15,-1 0 16,1 0-16,0-25 0,0 25 16,0 0-16,-1 0 15,1 0-15,0 0 16,-25 25 0,25-25-16,0 0 15,24 0-15,-24 0 16,-25 25-16,25-25 15,0 25-15,-1-25 0,-24 25 16,25-1 0,-25 1-16,25 0 15,-25 0 1,25-25-16,-25 25 16,0-1-16,25-24 0,-25 25 15,0 0 1,24 0-16,-24 0 15,25-1-15,-25 1 16,25 0-16,-25 0 16,0 0-16,0-1 15,0 1-15,0 0 0,25 0 16,-25 25-16,25-50 16,-25 24-16,0 1 0,24 25 15,1-25 1,-25-1-16,0 1 0,0 0 15,25 25-15,-25-26 16,0 1-16,0 0 0,0 0 16,0 0-16,0-1 15,25-24-15,-25 25 0,0 0 16,25 0-16,-25 0 16,25-1-16,-25 1 15,24 0-15,-24 0 16,0 0-16,25-1 15,-25 1-15,25-25 16,0 25-16,-25 0 0,25-25 16,-25 25-16,24-25 15,-24 24-15,25-24 0,0 25 16,0-25 0,0 0-1,-1 0-15,1 0 16,0 0-16,0 0 15,0 0-15,-1 0 16,1-25-16,0 1 31,0 24-31,0-25 16,-25 0-16,24 25 0,1-25 16,0 0-1,-25 1-15,25 24 16,-25-25-16,25 0 15,-25 0 1,24 0-16,-24 1 0,25 24 16,-25-25-16,25-25 0,-25 25 15,0 1 1,0-1-16,0 0 16,0 0-1,0 0-15,0 1 31,0-1 1</inkml:trace>
  <inkml:trace contextRef="#ctx0" brushRef="#br0" timeOffset="1.60802E6">11584 9872 0,'25'0'109,"-1"0"-93,1 25-16,0-25 16,0 0-16,0 0 15,-1 0-15,1 0 0,25 0 16,-25 0-16,-1 0 0,1 0 15,0 0-15,0 0 0,0 0 0,-1 0 16,1 0 0,-25-25-16</inkml:trace>
  <inkml:trace contextRef="#ctx0" brushRef="#br0" timeOffset="1.60826E6">11956 9773 0,'25'0'16,"-1"0"-1,-24 25 1,0 0-16,0-1 15,0 1 1,0 0 0,-24 0-1,-1-25 1,25 25-16,-25-25 0</inkml:trace>
  <inkml:trace contextRef="#ctx0" brushRef="#br0" timeOffset="1.60858E6">11633 9798 0,'0'-25'32,"-24"25"-17,24 25-15,0 0 16,0-1 0,-25 1-16,0 0 15,25 0-15,0 0 16,25-25-1,49 0 1,-49 0-16,0 0 0,0-25 0</inkml:trace>
  <inkml:trace contextRef="#ctx0" brushRef="#br0" timeOffset="1.60906E6">12030 9401 0,'0'-25'16,"-25"25"15,1 0-31,-1 0 16,0 0-1,0 25-15,0-25 16,25 25 0,-24-25-16,24 25 0,0-1 15,0 1 1,0 0-16,24-25 15,26 25-15,-25-25 16,0 0 0,-1 0-16,1 0 0,25-25 0,-25 0 15,-1 0-15,1-24 16,-25 24 0,0 0-16,-25 25 15,1-25-15,-1 25 16,0 0-16,0 0 15,0 0-15</inkml:trace>
  <inkml:trace contextRef="#ctx0" brushRef="#br0" timeOffset="1.60926E6">12030 9178 0,'0'0'0,"-25"25"31,25-1-31,0 1 16,0 0-16,-24 0 15,-1 49-15,25-24 0,0-25 0,0 24 16,0-24-16,0 49 0</inkml:trace>
  <inkml:trace contextRef="#ctx0" brushRef="#br0" timeOffset="1.61817E6">14064 10319 0,'-25'0'15,"1"0"63,24 25-62,0-1 0,0 1-16,-25 0 0,25 0 15,0 0-15</inkml:trace>
  <inkml:trace contextRef="#ctx0" brushRef="#br0" timeOffset="1.62243E6">12750 5060 0,'0'-25'16,"-25"25"-16,25-24 31,25-1 78,-1 25-93,1 0-16,0 0 0,0 0 15,0 0-15,-1 0 16,26 0-16,-25 0 0,0 0 16,-25 25-16,-25-25 47,0 0-32,0 24-15,-24-24 0,24 0 16,0 0-16,0 0 15,-24 0-15,24 0 16,0 0-16,0 0 16,50 0 15,0 0-15,24 0-1,-24 0-15,0 0 16,0 0-16,0 0 0,-1 0 15,1 0-15,0 0 16,-50 0 0,0-24-1,1 24-15,-1 0 16,0 0-16,0 0 0,0 0 16,1 0-16,-1 0 0,0 0 15,0 0 1,25 24-1,25-24-15,25 0 16,-26 0 0,26 0-16,-25 0 15,0 0-15,-1 0 0,1 0 0,0 0 16,0-24-16,0 24 0,-50 0 47</inkml:trace>
  <inkml:trace contextRef="#ctx0" brushRef="#br0" timeOffset="1.62354E6">16098 5333 0,'-25'0'16,"50"0"31,0 0-32,0 0-15,0 0 16,-1 0-16,1-25 16,0 25-16,0 0 0,0 0 0,-1 0 15,1 0 1,-50 0-1,-24 25 1,24-25-16,0 25 0,-24-25 16,24 0-16,0 0 0,-25 25 15,26-25-15,-1 0 16,25 24 0,25-24-1,-1 0 1,26-24-16,-25-1 15,0 25-15,-1 0 0,1 0 16,0 0 0,-50 0-1,0 0 1,1 0 0,24 25-16,24-25 15</inkml:trace>
  <inkml:trace contextRef="#ctx0" brushRef="#br0" timeOffset="1.62514E6">17587 5159 0,'-25'0'15,"50"0"32,24 0-31,-49-24-1,25 24-15,25-25 0,-26 25 16,1 0-16,0 0 0,-25-25 16,25 25-16,24 0 0,-24-25 15,0 25-15,0 0 16,-50 0 0,-25 25-1,26-25-15,-1 0 0,0 25 16,0-25-16,0 0 15,-24 25-15,24-25 0,0 0 0,0 0 16,25 24-16,-24-24 16,-1 0-16,50 0 31,-1 0-15,26-24-16,-25 24 15,0 0-15,-1 0 0,1-25 0,25 25 16,-25 0-16,-25-25 15,24 25-15,1 0 0,-50 0 32,1 0-32,-26 25 15,25-25-15,-24 0 0,24 0 16,0 0-16,-25 25 0,26-25 16,-1 0-16,25 24 0,-25-24 15,50 0 1,24 0-1,-24-24-15,0 24 16,0-25-16,0 25 0,-1 0 16,26-25-16,-25 25 0,0 0 0,-1 0 15,1-25 1,-74 25 0,24 25-1,0-25-15,0 25 16,0-25-16,1 0 0,-1 0 15,0 0-15,25 25 0,-25-25 16,75-25 15,-25 25-15,-1 0-16,1-25 0,0 25 16,25-25-16,-26 25 0,1 0 15,0 0-15,-25-25 16,-25 25-1,-24 25 1,24 0-16,0-25 0,0 0 16,0 0-16,1 25 0,-1 0 15,0-25-15,50 0 32,0 0-32,-25-25 15,49 0-15,-24 25 16,0-25-16,0 25 15,-50 0 17,0 25-1</inkml:trace>
  <inkml:trace contextRef="#ctx0" brushRef="#br0" timeOffset="1.63644E6">3795 11906 0,'-25'0'16,"25"-25"-16,0 1 31,25 24-15,-50 0 62,25 24-62,0 1-16,0 0 15,-24-25-15,24 25 0,0 0 16,-25-1-16,25 1 0,0 0 16,-25 0-16,25 0 15,0 24-15,-25-24 0,25 0 16,0 0-16,0 0 0,0-1 15,0 26-15,-25-50 0,25 25 0,0 0 16,0-1 0,0-48 31,25-76-32,-25 76-15,25-1 0,-25 0 0,25-50 16,0 51-16,-25-1 15,0-25-15,24 25 0,-24 1 16,25-26-16,-25 25 0,25 0 0,-25 1 16,25-1-1,-25 0-15,25 25 0,-25-25 16,0 50 15,0 0-31,0 24 16,0-24-1,0 0-15,24 0 0,-24 0 16,0-1-16,0 1 0,0 0 0,25 49 31,-25-49-31,25 0 0,-25 0 16,0 0-16,0 0 0,0-1 16,0 1-16,0 0 15,0 0-15,-25-25 16</inkml:trace>
  <inkml:trace contextRef="#ctx0" brushRef="#br0" timeOffset="1.6366E6">3770 12229 0,'-24'-25'0,"48"25"46,1 0-46,25-25 16,-25 25-16,-1 0 0,1 0 16,0-25-16,25 25 15</inkml:trace>
  <inkml:trace contextRef="#ctx0" brushRef="#br0" timeOffset="1.63748E6">4192 11931 0,'25'-25'16,"-25"50"31,-25 0-32,25 0 1,0-1-16,0 1 16,0 0-16,0 0 0,0 0 15,0-1-15,0 1 16,0 0-16,0 0 0,0 0 15,0 0-15,-25-1 16,25 1-16,0 0 16,0-50 31,25 25-32,-25-49-15,0 24 16,0 0-16,0 0 0,0 0 15,25 0-15,-25 1 16,0-1-16,0 0 0,25 0 16,-25 0-16,24 25 15,-24-24-15,25 24 16,0 0 0,0 0 15,-25 24-31,0 1 15,25-25-15,-25 25 0,24 0 16,-24 0-16,0-1 16,0 1-16,0 0 15,25 0 1,0-25 15,-25-25-31,25 0 0,0 0 16,-25 1-16,24-1 0,-24 0 15,25 0-15,0 0 0,-25 1 16,25-1-16,-25 0 0,25 25 16,-25-25-16,0 50 31,0 25-31,0-26 16,0 51-16,0-50 15,0-1-15,0 1 0,0 0 16,0 0-16,24 0 0,-24 0 15,0-1-15,0 1 16,0-50 0</inkml:trace>
  <inkml:trace contextRef="#ctx0" brushRef="#br0" timeOffset="1.63872E6">4638 11708 0,'0'-25'0,"0"0"16,0 0 0,0 1-16,-24 24 15,-1-25-15,0 0 16,0 25-16,0 0 16,25-25-16,-49 25 0,24-25 15,0 25-15,0 0 0,1 0 0,-1-24 16,-50 24-16,51 0 0,-26 0 15,25 0-15,0 0 0,-49 0 16,24 0-16,26 24 0,-1-24 16,-25 0-16,25 25 15,-24-25-15,24 0 0,-25 25 0,26-25 16,-1 25-16,0-25 0,-25 25 16,25-1-16,1 1 0,-1-25 15,0 25-15,0 0 0,0 0 16,1-1-16,-1-24 0,0 25 15,0 0-15,0 0 0,25 0 16,-24-1-16,24 1 0,-25-25 0,0 50 16,25-25-16,0-1 15,-25-24-15,25 25 0,0 0 16,0 0-16,0 0 16,0-1-16,0 1 15,0 0-15,0 0 0,0 0 0,0 0 16,0-1-16,25 26 0,-25-25 15,0 0-15,25-25 16,0 49-16,-25-24 16,24-25-16,1 25 15,0 0-15,0-1 0,0-24 16,-1 25-16,1 0 0,0-25 16,0 25-16,0-25 0,-25 25 15,24-25-15,26 24 16,-25-24-16,0 25 0,0-25 15,24 25-15,-24-25 0,0 0 16,24 0-16,-24 0 0,0 0 16,25 0-16,-26 0 0,1 25 15,0-25-15,74 0 16,-74 0-16,0 0 16,0 0-16,24 0 0,1 0 15,-25-25-15,-1 25 0,1 0 0,25 0 16,-1-25-16,-24 25 0,0 0 15,0 0-15,-25-25 0,25 25 16,-1 0-16,1-24 0,0 24 16,0-25-16,0 0 15,-1 25-15,1-25 16,0 25-16,-25-25 0,25 1 16,0 24-16,0-25 0,-1 0 15,-24 0-15,25 25 16,-25-25-16,25 1 15,-25-1-15,25 0 0,0 0 16,-25 0-16,24 1 16,-24-1-16,0 0 15,0 0 1,0 0-16,0 0 16,0 1-16,0-1 15,0 0-15,0 0 16,0 0-16,0 1 15,-24-1-15,-1 0 16,25 0-16,-25 0 16,0 1-16,25-1 0,-25 0 15,25 0-15,-24 25 0,24-25 16,-25 1 0,25-1-16,-25 25 0,25-25 0,-25 25 15,0-25 1,0 0-16,1 25 0,24-24 15,-50 24-15,25 0 16,0 0-16,1 0 16,24 24-16</inkml:trace>
  <inkml:trace contextRef="#ctx0" brushRef="#br0" timeOffset="1.64243E6">12973 4093 0,'0'-25'47,"0"0"-16,0 0-15,0 1-16,0-1 16,-25 0-1,0 0 1,0 0 0,1 1-16,-1 24 15,0-25 1,0 25-16,0 0 15,1 0 1,24 25-16,-25-25 0,0 0 16,0 24-16,0-24 15,25 25-15,-24 0 16,-1-25-16,0 25 16,0 0-1,0-1 1,25 1-16,-24 0 15,24 0-15,-25-25 0,25 25 16,-25 24-16,25-24 16,0 0-1,-25 0-15,25-1 0,0 1 16,0 0 0,0 0-16,0 0 0,0-1 15,0 1-15,0 0 16,0 0-16,0 0 15,0-1-15,0 1 16,0 0-16,0 0 16,0 0-16,25-1 15,-25 1-15,0 0 0,0 25 16,25-26 0,-25 1-16,25 0 15,-25 0-15,0 0 16,24 0-16,-24-1 15,25 1-15,-25 0 0,25-25 16,-25 25-16,25-25 16,-25 25-16,25-25 15,-1 24-15,1 1 16,0-25 0,-25 25-16,25-25 0,0 0 15,-1 0 1,1 0-16,0 0 31,-25 25-31,25-25 16,0 0-1,-1 0-15,1-25 16,0 25-16,-25-25 16,25 25-16,-25-25 0,25 25 15,-25-24-15,24 24 0,1-25 16,-25 0-16,25 25 15,-25-25-15,25 25 0,-25-25 16,25 1-16,-25-1 0,24 0 16,-24 0-16,25-25 15,-25 26 1,0-1-16,0 0 16,0 0-16,0 0 0,0 1 0,0-1 15,0 0 1,0 0-16,25 0 0,-25 1 15,0-1-15,0 0 16,0 0-16,0 0 0,-25-24 16,25 24-1,-25 25-15,25-25 0,0 0 16,0 1-16,0-1 0,0 0 16,0 0-16,0 0 15,0 1-15,-24-1 0,24 0 16,0 0-16,0 0 0,-25 1 15,25-1 1,0 0-16,0 0 16,-25 25-1,25-25-15,-25 1 0,0-1 16,1 25 0,24-25-1,-25 25-15,0 0 16,0 0-1,0 0 1,1 0-16,-1 0 16,0 0-1,0 0-15,0 25 16,1-25-16,-1 25 16,25-1-1,-25-24-15,0 25 0,0 0 16,1-25-1,24 25-15,-25-25 16,25 25-16,-25-1 0,25 1 16,-25-25-16,25 25 15,-25 0-15,25 0 0,0-1 16,0 1-16,-24 25 16,24-25-16,-25-1 15,25 1 1,0 0-16,0 0 15,-25-25-15,25 25 0,0-1 0,0 1 16,0 0-16,0 0 16,0 0-16,0-1 0,0 1 15,0 0-15,0 0 16,0 0-16,0-1 0,0 1 16,0 0-16,0 25 15,25-26-15,-25 1 0,25 25 16,-25-25-1,0 0-15,24-25 0,-24 24 16,0 1-16,25 0 0,-25 0 16,0 0-1,25-1-15,0-24 0,-25 25 0,25-25 16,-25 25-16,24-25 16,1 0-16,-25 25 15,25-25-15,0 0 16,-25 25-16,25-25 15,-1 0-15,-24 24 0,25-24 16,0 0 0,0 0-16,0 0 15,-1 0 1,1 0-16,0 0 16,0 0-1,-25-24 1,25 24-16,-1-25 15,1 0 1,0 0-16,0 0 16,-25 1-1,25-1-15,-25 0 0,24 25 16,-24-25-16,25-24 0,-25 24 16,0 0-16,25 25 15,-25-25-15,0 0 0,25 0 0,-25 1 16,0-1-16,0 0 0,0 0 15,0 0-15,0 1 16,0-1-16,0 0 0,0 0 16,0-24-16,0-1 15,0 25-15,0 0 0,0 1 16,0-1-16,0 0 16,0 0-16,0 0 15,0 1 1,0-1-16,0 0 31,0 0-31,0 0 31,-25 1-31,25-1 16,0 0 0,-25 25-16,25-25 15,-25 25 1,1 0-1</inkml:trace>
  <inkml:trace contextRef="#ctx0" brushRef="#br0" timeOffset="1.65628E6">6648 11633 0,'0'-24'15,"-25"24"1,25 24 31,0 1-31,0 0-1,0 0-15,0 0 0,-25-1 16,25 1-16,0 25 15,0-25-15,0-1 0,-25 26 16,25-25-16,0 24 0,-25-24 16,25 0-16,0 25 0,-24-26 15,24 1 1,0-50 15,0 1-31</inkml:trace>
  <inkml:trace contextRef="#ctx0" brushRef="#br0" timeOffset="1.65694E6">7838 11683 0,'-25'0'31,"1"25"0,-1-25-15,25 25-16,-25-1 0,0 1 16,0 0-1,25 0-15,-24 0 0,24-1 16,0 1 0,0 0-16,24 0 15,1 0-15,25-1 16,-25-24-16,-1 0 0,1 0 15,25 0-15,-50-24 16,25 24-16,-1-25 0,-24 0 16,25-25-1,-25 26-15,0-1 0,0 0 0,0 0 16,0 0-16,0-24 0,-25 24 16,1 0-16,-1 0 15,0 25-15,0 0 31,25 25-31</inkml:trace>
  <inkml:trace contextRef="#ctx0" brushRef="#br0" timeOffset="1.65747E6">9178 11584 0,'0'25'47,"-25"-25"-32,25 24-15,0 1 16,0 0-16,0 0 16,-25 0-16,25 24 15,0-24-15,0 0 0,0 0 0,-25-1 16,25 1-16,0 25 0,0-25 15,0-1-15,0 1 16</inkml:trace>
  <inkml:trace contextRef="#ctx0" brushRef="#br0" timeOffset="1.65805E6">9996 11658 0,'-25'0'63,"25"25"-63,0 25 15,0-26-15,0 1 16,0 0-16,0 0 16,25-25-16,-25 25 0,25-1 15,0-24-15,0 0 16,0 25-16,-1-25 0,1 0 15,-25-25-15,25 1 0,-25-1 16,0 0-16,25 25 0,-25-50 16,0 26-1,0-1-15,0 0 0,-25 0 16,25 0-16,-50 1 16,26 24-1,-1 0-15,0 0 16</inkml:trace>
  <inkml:trace contextRef="#ctx0" brushRef="#br0" timeOffset="1.65856E6">11361 11609 0,'24'0'0,"-24"-25"15,0 50 1,0 24 0,0-24-16,-24 0 15,24 0-15,0-1 0,-25 51 16,25-50-16,0 24 0,0-24 15,-25 25-15</inkml:trace>
  <inkml:trace contextRef="#ctx0" brushRef="#br0" timeOffset="1.67339E6">5829 12526 0,'-25'0'15,"25"-24"-15,-25 48 78,25 1-62,0 0-16,0 0 16,0 0-16,0-1 15,0 1-15,0 0 16,0 0-16,0 24 0,0-24 15,0 0-15,0 0 0,0 0 0,0-1 16,0 26-16,0-25 0,25 0 16,-25 24-16,0-24 0,0 0 15,0 49-15,0-49 0,0 0 16,0 0-16,25 24 0,-25 26 16,0-50-16,0-1 0,0 26 0,0-25 15,0 24-15,0 26 0,0-26 16,0-24-16,0 25 0,0-25 15,-25 74-15,25-74 0,0 24 16,0 1-16,0-1 0,0-24 16,0 50-16,-25-26 0,25-24 15,0 0-15,0 0 0,0 24 16,25-49-16,-25 25 0,25-25 16</inkml:trace>
  <inkml:trace contextRef="#ctx0" brushRef="#br0" timeOffset="1.67428E6">7392 12551 0,'0'-25'15,"0"50"63,0 25-62,0-25-16,0-1 0,0 1 16,0 0-16,0 25 0,25 24 15,-25-24-15,0-1 0,0 1 16,0-1-16,0 51 0,24-51 15,-24 1-15,0 0 0,0 24 16,0-24-16,0 74 0,0-75 16,0 1-16,0-1 0,0 1 15,0 0-15,0 49 0,0-50 0,0-24 16,0 25-16,0-25 0,0 24 16,0-24-16,0 0 15</inkml:trace>
  <inkml:trace contextRef="#ctx0" brushRef="#br0" timeOffset="1.67499E6">8731 12402 0,'25'0'31,"-25"25"-15,0 0 0,0 0-16,0 0 15,0-1-15,0 26 16,0-25-16,0 0 0,0 24 16,0-24-16,0 25 0,0 24 0,0-49 15,0 24-15,0 1 0,0 0 16,0 49-16,0-50 0,0 1 15,0 0-15,0 24 0,0-24 16,-25 49-16,25-25 0,0-24 16,0 24-16,0-24 0,0 49 15,25-49-15,-25-25 0,0 24 0</inkml:trace>
  <inkml:trace contextRef="#ctx0" brushRef="#br0" timeOffset="1.67565E6">9897 12378 0,'0'0'0,"0"24"31,0 26 0,0-25-31,0 0 16,0 24-16,0-24 0,0 49 0,0-24 15,0 0-15,0-1 0,0 1 16,0-1-16,0 51 0,0-51 16,0 1-16,0-1 0,0 26 15,0-25-15,0 49 0,0-50 16,0 1-16,0 0 0,0-1 16,25 26-16,-25-51 0</inkml:trace>
  <inkml:trace contextRef="#ctx0" brushRef="#br0" timeOffset="1.67627E6">10914 12477 0,'25'25'0,"-50"-50"0,50 74 16,-25-24-16,0 0 15,0 49-15,0-49 16,0 0-16,0 25 0,0-26 15,0 76-15,0-76 0,0 26 16,0 0-16,0-1 0,-25 1 0,25 49 16,0-24-16,0-26 0,0 1 15,0-1-15,0 1 0,0 24 16,0-24-16,0-25 0,0 0 16,0-1-16,0 1 0</inkml:trace>
  <inkml:trace contextRef="#ctx0" brushRef="#br0" timeOffset="1.67667E6">11857 12502 0,'0'0'0,"0"-25"0,-25 25 31,25 25-31,0-1 0,0 1 0,-25 0 16,25 0-16,0 24 0,0 26 15,0-26-15,0 1 0,0 0 16,-25-1-16,25 26 0,0 24 16,0-25-16,0-24 0,0 0 15,0 24-15,0 25 0,0-24 0,0-26 16,0 1-16,0-1 0,0 1 16,0 74-16,0-74 0,25-1 15,-25-24-15,0 25 16,0 24-16</inkml:trace>
  <inkml:trace contextRef="#ctx0" brushRef="#br0" timeOffset="1.68795E6">5804 13122 0,'0'-25'109,"0"0"-62,25 25-16,-25-25-31,0 0 32,0 1-1,0-1-16,25 25-15,-25-25 16,0 0 0,25 0-1,-25 1 17,25 24-17,-25-25-15,0 0 16,0 0-16,0 0 31,24 25 0,-24-24-31,0-1 16,0 0 15,25 25-15,-25-25-1,0 0 1,25 25 0,-25-24-1,25 24-15,-25-25 32,25 25-32,-1-25 31,1 25-31,-25-25 15,25 25 1,0 0-16,-25-25 16,25 25-1,-1 0 1,1 0 0,0 0 15,0 0-16,0 0-15,-1 0 16,1 0 0,0 0-1,0 0-15,-25 25 0,25-25 16,-25 25 0,0 0-1,24-25 1,-24 25-1,0-1-15,0 1 32,0 0-32,25-25 0,-25 25 15,0 0-15,0-1 16,25-24 0,-25 25-16,0 0 0,0 0 15,0 0 1,0-1-1,0 1-15,25 0 16,-25 0 0,0 0-16,0-1 15,0 1 1,0 0-16,0 0 16,0 0-16,0-1 15,25 1-15,-25 0 16,0 0-16,0 0 15,0 0-15,0-1 16,0 1 0,0 0-16,0 0 15,0 0-15,0-1 16,0 1-16,0 0 16,0 0-1,0 0-15,0-1 16,0 1-16,24-25 15,-24 25-15,0 0 16,0 0-16,0-1 16,0 1-1,0 0-15,0 0 16,0 0 0,0-1-1,25 1 1,-25 0-1,0 0-15,0 0 16,0-1 0,0 1-16,25-25 0,-25 25 15,0 0-15,0 0 16,0-1-16,0 1 16,0 0-16,25-25 15,-25 25 1,0 0-1,0-1 17,25-24-32,-1 0 15,-24 25 1,25-25-16,-25 25 16,25-25-16,0 25 15,0-25 16,-1 0-15,-24-25-16,25 25 16,0 0-1,-25-25-15,25 25 0,-25-25 16,25 25-16,-25-24 16,25 24-1,-25-25-15,24 25 16,1-25-1,0 0 1,-25 0 0,25 25-1,-25-24-15,0-1 16,25 25 0,-25-25-16,0 0 15,24 0 1,-24 1-16,0-1 15,0 0 1,25 25 0,-25-25-16,0 0 15,25 25 1,-25-24-16,0-1 16,25 25-1,-25-25-15,0 0 16,0 0-16,25 25 15,-25-24-15,0-1 16,0 0-16,24 25 16,-24-25-16,0 0 15,25 1-15,-25-1 16,25 0-16,-25 0 16,25 25-16,-25-25 15,0 1-15,-25-1 31</inkml:trace>
  <inkml:trace contextRef="#ctx0" brushRef="#br0" timeOffset="1.68909E6">5829 12477 0,'0'25'31,"25"-25"-16,0 0-15,0 0 16,-1 0 0,1 0-1,0 0 1,0 0-16,0 0 16,-1 0-16,1 0 15,0 0-15,0 0 0,0 0 16,-25-25-16,24 25 0,1 0 15,50 0 1,-51 0-16,1-25 0,0 25 0,0 0 16,0 0-16</inkml:trace>
  <inkml:trace contextRef="#ctx0" brushRef="#br0" timeOffset="1.69006E6">5755 14312 0,'24'0'62,"1"0"-46,0 0-16,0 0 16,0 0-16,-25-25 15,25 25-15,-1 0 0,1 0 16,0 0-16,0 0 0,0 0 15,-1 0-15,1 0 0,50 0 16,-51-24-16,1 24 0,0 0 16,25 0-16,-26 0 0,51-25 15,-50 25-15,-1 0 0,1 0 16,0 0-16,25 0 0,-26 0 16,1 0-16,0 0 0,0 0 15,24 0-15,-24-25 16,0 25-16,-25-25 0,25 25 15</inkml:trace>
  <inkml:trace contextRef="#ctx0" brushRef="#br0" timeOffset="1.69102E6">5308 12353 0,'25'0'31,"0"0"-15,0 0-1,-1 0 1,-48 0-1,-1 0 1,25 25-16,-25-25 16,0 0-16,0 0 15,25 24-15,-24-24 16,24 25-16,-25 0 0,25 0 16,25 0-1,-1-1-15,1-24 16,0 25-16,-25 0 15,0 0 1,-25-25 0,25 25-16,-25-25 15,1 0-15,24-25 32</inkml:trace>
  <inkml:trace contextRef="#ctx0" brushRef="#br0" timeOffset="1.69122E6">5457 12502 0,'0'24'31,"0"1"-15,0 0-1,25-25 16,-25-25-31,0 0 16,25 1-16,-25-1 0,0 0 16,24 0-16</inkml:trace>
  <inkml:trace contextRef="#ctx0" brushRef="#br0" timeOffset="1.69207E6">5184 14412 0,'0'-25'32,"25"25"-32,0 0 0,0 0 15,-1 0 1,1-25-16,0 25 15</inkml:trace>
  <inkml:trace contextRef="#ctx0" brushRef="#br0" timeOffset="1.69223E6">5383 14238 0,'0'0'0,"24"-25"15,1 25 1,0 0-16,0-25 16,0 25-16</inkml:trace>
  <inkml:trace contextRef="#ctx0" brushRef="#br0" timeOffset="1.69241E6">5432 14263 0,'0'0'16,"0"24"-16,0 1 15,0 0-15,25-25 16,0 25 0,-25 0-16,25 0 0,-25-1 15,0 1 1,-25-25 0,0 25-16,0-25 0,0 25 15,1-25-15</inkml:trace>
  <inkml:trace contextRef="#ctx0" brushRef="#br0" timeOffset="1.69402E6">7243 13494 0,'25'0'47,"-25"-25"0,25 25-47,-25-25 15,24 0 1,-24 1-16,25 24 0,-25-25 16,0 0-1,25 0 17,-25 0-17,25 25 1,-25-24-16,0-1 31,25 0 0</inkml:trace>
  <inkml:trace contextRef="#ctx0" brushRef="#br0" timeOffset="1.69417E6">7417 13295 0,'0'-24'15,"0"-1"-15</inkml:trace>
  <inkml:trace contextRef="#ctx0" brushRef="#br0" timeOffset="1.69869E6">7441 13196 0,'-24'0'16,"24"-25"171,0 0-124,0 1-1,0-1 16,24 25-78,-24-25 16,0 0 31,0 0 31,25 25-47,-25-24 1,25 24-32,0 0 62,-25-25-62,25 25 31,-25-25 1,24 25 14,-24-25-30,25 25 0,0 0-1,0 0 63,0-25-62,-1 25 0,1 25 31,0-25-32,-25 25 1,25-25-1,-25 25 17,25-25-17,-25 25 1,24-25 0,-24 24-1,0 1 16,25-25-15,-25 25 0,0 0-1,25-25 1,-25 25 0,0-1-1,25 1 16,-25 0-15,0 0 15,0 0-15,0 0 0,0-1 15,0 1-16,0 0 1,0 0 0,0 0-1,25-25 1,-25 24-16,0 1 31,24 0-15,-24 0 15,0 0-15,25-25-1,-25 24-15,0 1 16,0 0 15,25-25-15,-25 25-16,0 0 15,0-1 1,25-24 15,-25 25-31,0 0 32,25 0-17,-25 0 16,25-25-31,-25 24 32,24-24-17,1 0 17,-25 25-17,25-25 1,0 0 15,0 0-15,-1-25 15,1 25-15,0 0 15,-25-24 0,25 24-31,0-25 31,-1 25 1,-24-25-17,25 25 1,-25-25-1,25 25 1,0-25 0,-25 1 15,25 24-31,-1 0 16,-24-25-1,25 0 16,-25 0-31,25 0 32,0 25-17,-25-24-15,25-1 16,-1 25 0,-24-25-1,25 25-15,-25-25 16,25 0-16,-25 1 31,25 24-31,-25-25 16,25 25-16,-25-25 15,0 0 1,24 25-16,-24-25 16,0 1-16,0-1 31,-24 25-16</inkml:trace>
  <inkml:trace contextRef="#ctx0" brushRef="#br0" timeOffset="1.69938E6">7541 12898 0,'24'0'62,"1"0"-46,-25 25-16,25-25 16,25 0-16,-26 0 15,1 0-15,0 0 0,0 0 16</inkml:trace>
  <inkml:trace contextRef="#ctx0" brushRef="#br0" timeOffset="1.69988E6">7193 12824 0,'0'-25'0,"25"25"16,0 0-1,0 0-15,0 25 16,-1-25 0,-24 25-16,0 0 15,-24-1 1,-1-24-16,25 25 16,-25-25-16,50 0 31,-25 25-16,25-25 1,-25 25 0,0 0-1,0-1-15,0 1 0,0 0 16,-25-25-16</inkml:trace>
  <inkml:trace contextRef="#ctx0" brushRef="#br0" timeOffset="1.70044E6">7937 13965 0,'25'0'47,"0"0"-31,0 0-16,0 0 15,0 0-15,-25 25 16,24-25-16,1-25 15</inkml:trace>
  <inkml:trace contextRef="#ctx0" brushRef="#br0" timeOffset="1.70087E6">7392 13940 0,'0'-25'0,"0"50"62,25-25-46,-1 0 0,1 0-16,0 0 15,-25-25-15</inkml:trace>
  <inkml:trace contextRef="#ctx0" brushRef="#br0" timeOffset="1.70116E6">7516 13891 0,'25'0'31,"-1"0"-15,1 24-16,-25 1 15,0 0 1,25-25 46,-25 25-46,0 0 0,0-1-1,-25-24-15,25 25 16,-25-25-16,25-25 16,0 1-1</inkml:trace>
  <inkml:trace contextRef="#ctx0" brushRef="#br0" timeOffset="1.70394E6">8806 13271 0,'0'-25'47,"0"0"-16,0 0-16,0 0 1,0 0 0,0 1-1,24-1 1,-24 0 15,0 0-31,0 0 31,0 1-15,25-1 0,-25 0 15,0 0-15,0 0-1,0 1 1,0-1-1,0 0-15,0 0 32,0 0-17,-25 1-15,25-1 16,0 0 0,0 0 15,0 0-16,0 1 1,0-1 0,0 0-16,25 25 15,-25-25 1,25 0-16,-25 1 31,25 24-31,-25-25 16,25 25-1,-25-25 1,24 25 0,-24-25-1,25 25 1,0 0 0,0 0-1,-25-25-15,25 25 16,0 0-16,-1 0 15,1 0 1,0 25 15,0-25-15,0 0 0,-25 25-16,24-25 15,-24 25-15,0 0 16,25-1-1,-25 1 1,0 0 0,25-25-16,-25 25 0,0 0 15,25-1 1,-25 1-16,0 0 0,0 0 16,0 0-1,0-1-15,0 1 16,0 0-16,0 0 15,0 0-15,0-1 16,0 1-16,0 0 16,0 0-16,0 24 0,0-24 15,0 0 1,0 0-16,0 0 0,0-1 0,0 1 16,0 0-1,0 0-15,0 0 0,0 0 0,0-1 16,0 1-1,0 0-15,0 0 0,0 0 16,0-1-16,0 26 16,0-25-16,0 0 15,0-1-15,0 1 16,0 0-16,0 0 16,0 24-1,0-24-15,0 0 0,0 0 16,0 0-16,0-1 15,-25 1-15,25 0 16,0 0-16,0 0 16,0-1-1,0 1-15,0 0 16,0 0-16,0 0 16,25-25-16,-25 24 15,0 1-15,0 0 16,25 0-1,-25 0-15,24-25 16,-24 24-16,0 1 31,0 0-31,25-25 32,0 0-32,0 0 31,0 0-16,-1 0 1,1 0-16,-25-25 0,25 25 16,-25-25-16,25 25 15,-25-24 1,25 24 0,-25-25-16,24 25 15,-24-25-15,25 25 0,-25-25 0,0 0 16,25 1-1,-25-1 1,25 25 0,-25-25-16,0 0 15,25 25-15,-25-25 0,0 1 16,24 24 0,-24-25-16,0 0 0,0 0 31,25 25-31,-25-25 15,0 1-15,0-1 16,25 0 0,-25 0-16,0 0 15,0 1 1,0-1 0,0 0-1,0 0-15,0 0 0,25 25 16,-25-24-16,0-1 15,0 0-15,0 0 16,0 0 0,0 1-16,25 24 15,-25-25-15,0 0 0,0 0 16,0 0-16,0 1 16,0-1-16,-25 25 15,25-25 1,0 0-1</inkml:trace>
  <inkml:trace contextRef="#ctx0" brushRef="#br0" timeOffset="1.70569E6">9897 13221 0,'0'-25'110,"25"0"-79,-25 0 0,0 1-15,0-1-1,25 25 1,-25-25 0,0 0-1,0 0 1,0 1 0,0-1-1,0 0 1,24 25-1,-24-25-15,0 0 32,0 1-1,25 24-31,-25-25 16,25 25-16,0 0 31,-25-25-31,25 25 31,0 0-31,-1 0 16,1 0-1,0 0 17,0 0-1,-25 25-31,25-25 0,-25 25 15,0-1 1,0 1 0,24-25-16,-24 25 15,0 0 1,0 0-16,25-1 16,-25 1-1,0 0-15,0 0 16,0 0-1,0-1 1,0 1 0,25-25-1,-25 25-15,0 0 16,0 0 15,0 0-31,0-1 16,0 1-16,25 0 15,-25 0 1,25-25-16,-25 25 16,24-1-1,-24 1-15,0 0 16,25 0-16,-25 0 31,25-25-15,-25 24-1,25-24 1,0 0 15,-25-24-31,24 24 16,1 0 0,0 0-16,0 0 15,0 0 1,-25-25-1,24 25 1,1 0 0,-25-25-1,25 25 1,-25-25-16,25 0 16,-25 1-1,25-1-15,-25 0 16,24 0-1,-24 0-15,0 1 32,25 24-32,-25-25 15,25 0-15,-25 0 32,0 0-17,0 0 16</inkml:trace>
  <inkml:trace contextRef="#ctx0" brushRef="#br0" timeOffset="1.70739E6">10815 13221 0,'0'-25'47,"0"0"-31,0 0-1,25 25 1,-25-24-16,0-1 16,0 0-16,0 0 15,0 0-15,0 1 16,0-1-16,0 0 15,0-25-15,0 26 16,0-1-16,0 0 16,0 0-16,24 0 0,-24 1 15,25-1-15,-25 0 16,0 0-16,0 0 16,25-24-16,-25 24 15,0 0-15,0 0 16,25 1-16,0-1 15,-25 0-15,24 25 16,-24-25 0,25 0 15,0 25-15,0 0-16,0-24 15,-1 24-15,1 0 16,0 0-1,0 0 1,0 0 0,-25 24-16,25-24 15,-25 25-15,0 0 32,24-25-32,1 25 15,-25 0 1,25-1-16,-25 1 15,25 0-15,-25 0 16,0 0-16,0-1 16,0 1-16,0 0 15,0 0-15,0 0 16,0-1-16,0 1 16,0 0-16,0 0 15,0 0-15,0-1 16,0 1-16,0 0 15,0 0-15,0 0 16,0-1-16,-25-24 0,25 25 16,0 0-16,0 0 15,0 0-15,0-1 16,0 1-16,0 0 16,0 0-16,0 0 15,0 0-15,0 24 16,0-24-16,0 0 15,0 0-15,0 24 16,0-24 0,0 0-16,0 0 15,0-1-15,0 1 16,0 0-16,0 0 16,0 0-16,0 24 15,0-24 1,0 0-16,0 0 15,0-1-15,25 1 16,-25 0-16,0 0 16,0 0-16,25-25 15,-25 24-15,0 1 16,0 0 0,24-25-1,-24 25 1,25-25-16,0 0 31,-25 25-15,25-25-16,0 0 31,-1 0-31,1 0 31,0-25-15,0 0 15,0 0-15,-25 0-16,24 25 15,1-24-15,-25-1 16,25 25 0,-25-25-16,25 0 15,-25 0-15,25 1 16,-1-1-16,-24 0 15,25-25 1,0 50-16,-25-24 0,0-1 16,25 25-16,-25-50 15,0 25-15,25 1 0,-25-1 16,0 0-16</inkml:trace>
  <inkml:trace contextRef="#ctx0" brushRef="#br0" timeOffset="1.71373E6">1662 12973 0,'-25'0'0,"25"25"31,-25 24 0,25-24-31,-25 0 16,25 0-16,-24-1 0,-1 26 15,25-25-15,-25 25 0,25-26 16,-25 26-16,25 0 0,0-1 0,0-24 16,-25 0-16,25 0 15,0-1-15,0 26 0,0-25 16,0-50 15,0 0-31,0 0 0,0-24 16,25 24-16,-25 0 0,0-24 15,0 24-15,25-50 0,0 51 16,-25-1-16,25-25 0,-25 25 16,24 0-16,1-24 0,-25 24 15,25 0-15,-25 0 16,25 1 0,-25 48 15,0 1-31,0 0 15,0 0-15,0 0 0,0-1 0,0 1 16,25 25-16,-25-25 16,0 0-16,0-1 0,0 26 15,0-25-15,0 24 0,0-24 16,0 0-16,25 0 0,-25 0 16,0-1-16,0 1 0,0 0 15,24-25-15,-24 25 0,0 0 16,0-1-16,0 1 31,-24-25-15,-1 0-16,25-25 0,-25 1 0,25-1 15</inkml:trace>
  <inkml:trace contextRef="#ctx0" brushRef="#br0" timeOffset="1.7139E6">1513 13469 0,'25'0'47,"0"0"-47,-1 0 16,1 0-16,0 0 0,0 0 16,0 0-16,0 0 0</inkml:trace>
  <inkml:trace contextRef="#ctx0" brushRef="#br0" timeOffset="1.71447E6">2009 13568 0,'-25'0'31,"25"25"0,0 0-31,0 0 16,0-1 0,0 1-1,0 0-15,0 0 0,0 0 16,-24-1-16,24 1 15,0 0-15,0-50 32</inkml:trace>
  <inkml:trace contextRef="#ctx0" brushRef="#br0" timeOffset="1.71478E6">2108 13320 0,'0'-25'0,"25"25"47,0 25-32,0-25-15,0 0 16,-1 25 0</inkml:trace>
  <inkml:trace contextRef="#ctx0" brushRef="#br0" timeOffset="1.71493E6">2108 13469 0,'0'0'0,"25"0"32,0 0-17,0 0-15,0 0 16,-1 0-16,1-25 0</inkml:trace>
  <inkml:trace contextRef="#ctx0" brushRef="#br0" timeOffset="1.71542E6">2480 13122 0,'-24'0'16,"48"0"-1,1 0 1,25 0-16,-25 0 16,-1 0-16,1 0 15,0 0-15,-25-25 16,-25 25-1,0 0 1,25 25-16,-24-25 0,-1 24 16,0-24-16,25 25 15,-25-25-15,25 25 16,0 0 0,0 0-16,0 0 15,0-1-15,25 1 16,-25 0-16,25 0 15,0 0-15,-25-1 16,24-24-16,-24 25 0,0 0 16,-24-25-1,-1 0 1,0 0-16,0 0 16,25-25-1,0 0 1</inkml:trace>
  <inkml:trace contextRef="#ctx0" brushRef="#br0" timeOffset="1.71573E6">2704 13295 0,'25'0'47,"-25"25"-47,24 0 15,-24 0-15,0 0 16,25-1 0,-25 1-16,25-25 15,-25 25-15,25-50 16,-25 0-1,25-24-15,-25 24 16,0 0-16,0 0 0,0 1 16,0-26-16</inkml:trace>
  <inkml:trace contextRef="#ctx0" brushRef="#br0" timeOffset="1.71649E6">3150 13271 0,'-25'0'31,"50"0"16,0 0-31,0 0-16,0 0 15,-1 0-15,1 0 16,25 0-1,-25 0-15,-1 0 0,-24-25 32,-24 0-17</inkml:trace>
  <inkml:trace contextRef="#ctx0" brushRef="#br0" timeOffset="1.71672E6">3249 13122 0,'25'24'16,"0"1"-1,0 0-15,0-25 0,-1 25 16,1-25-16,-25 25 0,25-25 16,0 25-16,-25-1 15,0 1-15,-25-25 16,25 25-16,-25-25 0,0 25 15,1-25-15,-1 0 16,0 0 0</inkml:trace>
  <inkml:trace contextRef="#ctx0" brushRef="#br0" timeOffset="1.717E6">3919 13047 0,'0'25'31,"0"0"-31,0 24 16,0-24-16,0 0 16,0 0-16,0 0 0,0 49 15,-25-49-15,25 0 0,0 0 16,0-1-16</inkml:trace>
  <inkml:trace contextRef="#ctx0" brushRef="#br0" timeOffset="1.71789E6">1463 14188 0,'0'0'0,"0"-25"0,0 50 47,-24 0-47,24 25 15,0-26-15,0 1 0,-25 0 16,25 25-16,0-1 0,0-24 16,-25 0-16,25 0 0,0 0 15,0 24-15,0-24 16,0 0-16,-25 0 16,25-50-1,25-25-15,-25 1 16,25 24-1,-25 0-15,0-25 0,25 1 16,-1 24-16,-24-25 0,25 25 16,-25 1-16,25-26 0,-25 25 0,25 25 15,-25-25-15,25 25 16,-25 50 15,0-25-31,0 0 0,0-1 16,0 26-16,0-25 0,0 25 15,0-26-15,0 1 0,0 0 16,24 0-16,1 24 0,-25-24 16,0 0-16,0 0 15,0 0-15,0-1 0,-49-24 32</inkml:trace>
  <inkml:trace contextRef="#ctx0" brushRef="#br0" timeOffset="1.71803E6">1414 14511 0,'25'0'31,"-1"0"-31,1 0 16,0 0-16,0 0 15</inkml:trace>
  <inkml:trace contextRef="#ctx0" brushRef="#br0" timeOffset="1.71828E6">1786 14560 0,'0'0'0,"25"0"0,0 0 16,-1 0-16,1 0 15,-25 25-15,25 0 16,-25 0-16,0 0 15,-25-25-15,25 24 16,-49 1-16,24 0 0,25 0 16,-25-25-16,0 25 15,50-25 1,25-25-16,-26 0 16,1 0-16,0 25 15,0-25-15</inkml:trace>
  <inkml:trace contextRef="#ctx0" brushRef="#br0" timeOffset="1.71855E6">2158 14337 0,'25'0'47,"0"25"-31,-1-25-16,1 0 15,0 0 1</inkml:trace>
  <inkml:trace contextRef="#ctx0" brushRef="#br0" timeOffset="1.71868E6">2158 14486 0,'0'25'16,"25"-25"-1,24-25 1,-24 0-16,0 25 15</inkml:trace>
  <inkml:trace contextRef="#ctx0" brushRef="#br0" timeOffset="1.7193E6">2580 14188 0,'0'0'0,"0"-25"31,24 25-31,1 0 15,0 0-15,0 0 16,0 0-16,0 0 0,-1 25 16,1 0-16,-25 0 15,0 0-15,-49-25 0,49 24 16,-50 1-16,25-25 0,0 25 16,0-25-16,1 25 0,24 0 15,-25-25-15,25 25 16,25-25-16,24 24 15,-24-24-15,0 0 16,0 0-16,0 0 0,-1 0 0,-24 25 16,-24 0-1,-1 0 1,0-25-16,0 25 16,0-1-16,0 1 15,25-50 1</inkml:trace>
  <inkml:trace contextRef="#ctx0" brushRef="#br0" timeOffset="1.71954E6">2902 14312 0,'0'25'16,"0"0"-1,0 0-15,0 0 16,0-1-16,25-24 0,-25 25 15,25 0-15,-25 0 0,25 0 16,-25-50 15,24 25-31,-24-50 0,0 25 16,0 1-16,0-1 0,25 0 16,-25 0-16,0-25 0,25 50 15</inkml:trace>
  <inkml:trace contextRef="#ctx0" brushRef="#br0" timeOffset="1.71983E6">3299 14362 0,'25'0'47,"0"0"-31,24 0-16,-24 0 15,0 0 1,0 0-16,-1 0 15,1 0-15,-25-25 0</inkml:trace>
  <inkml:trace contextRef="#ctx0" brushRef="#br0" timeOffset="1.72006E6">3497 14238 0,'0'-25'0,"-24"25"0,48 0 31,-24 25-31,25-25 0,0 25 16,0-1-16,24 1 0,-24 0 15,0 0 1,-25 0-16,0 0 16,-25-25-16,25 24 15,-25-24-15,1 0 0,-1 25 16,0-25-16</inkml:trace>
  <inkml:trace contextRef="#ctx0" brushRef="#br0" timeOffset="1.72039E6">4068 14139 0,'-25'0'16,"25"24"-16,-25 1 0,1 0 16,24 0-16,0 0 15,0-1-15,0 1 0,0 0 16,49-25-1,1 0-15,-25 0 0,-1 0 16,1 0-16,0-50 0,-25 26 16,0-26-16,0 25 0,0 0 15,-25 1-15,0-1 0,-24 0 16,-1 25-16,25 0 0,-24 0 16</inkml:trace>
  <inkml:trace contextRef="#ctx0" brushRef="#br0" timeOffset="1.72195E6">12005 12799 0,'25'0'32,"0"0"-17,-25-25-15,25 25 0,0 0 16,-1 0-16,1 0 0,25 0 15,-25-24-15,24 24 0,1 0 0,-25-25 16,24 25-16,75-25 0,-99 25 16,25-25-16,-1 25 15,1 0-15,24-25 0,-49 25 16,0 0-16,0-24 0,-25-1 47,-25 25-32</inkml:trace>
  <inkml:trace contextRef="#ctx0" brushRef="#br0" timeOffset="1.72224E6">12254 12526 0,'-25'0'0,"25"25"16,0 0-1,0 0-15,-25 0 16,25-1-16,-25 1 0,25 0 16,-25 0-16,0 24 0,1-24 15,24 0-15,0 0 16,0 0-16,24-25 15,1 0-15,0 0 0,0 0 16,25 0-16,-1 0 0,-24 0 0,25 0 16,-26-25-16,1 25 0,25-50 15</inkml:trace>
  <inkml:trace contextRef="#ctx0" brushRef="#br0" timeOffset="1.76047E6">2629 14213 0,'0'0'0,"-25"0"15,25 25 1,-24-25-1,24 25 1,-25-1 0,25 1-16,0 25 15,-25-50 1,25 25-16,0 0 0,0-1 16,0 1-16,0 0 0,0 0 15,0 0-15,25-1 16,0-24-16,-25 25 0,24-25 0,1 0 15,25-25-15,-25 25 16,-25-49-16,25 24 0,-1 0 16,-24 0-16,25-24 15,-25 24-15,0 0 0,0-25 16,0 26-16,-25-26 0,25 25 0,-24 0 16,24 1-16,-25 24 0,25-25 15,-25 25-15,0-25 0,0 25 16,25 25-1,0 0-15,-25-1 16,25 1-16</inkml:trace>
  <inkml:trace contextRef="#ctx0" brushRef="#br0" timeOffset="1.77001E6">2381 15478 0,'-25'0'16,"25"25"0,-24-25 62,24 25-63,-25-25 17,25 25-17,0-1 16,-25-24-31,25 25 16,0 0 0,0 0-1,-25-25-15,25 25 16,0-1 0,0 1-16,0 0 15,0 0 1,25 0-16,-25-1 15,25 1 1,0 0 0,-1-25-1,1 0 1,0 0-16,0 0 16,0 0-1,-1 0 1,-24-25-16,25 25 15,-25-25-15,25 25 0,-25-24 16,0-1-16,25-25 16,-25 25-16,0 1 15,25-1-15,-25-25 16,0 25-16,0 1 16,0-1-16,-25 0 0,25 0 15,0 0-15,-25 25 0,25-24 16,-25 24-16,0-25 0,1 25 15,-1 0 1,0 25-16,25-1 16,-25-24-16,25 25 15,0 0 1</inkml:trace>
  <inkml:trace contextRef="#ctx0" brushRef="#br0" timeOffset="1.77062E6">2778 15528 0,'0'25'0,"0"-1"31,0 1-31,-25-25 0,25 25 16,0 0-16,0 0 15,0-1 1,-24-24-16,24 25 15,0 0-15,0-50 47,0-24-15,24 24-32,-24 0 15,25 0-15,0 0 0,0 25 16,-25-24-1,25 24-15,-1 0 32,-24 24-32,0 1 15,0 0 1,0 0 0,0 0-1,0-1-15,0 1 16,0 0-16,0 0 15,0-50 32</inkml:trace>
  <inkml:trace contextRef="#ctx0" brushRef="#br0" timeOffset="1.77087E6">3051 15652 0,'25'0'62,"0"0"-46,-1 0 0,1 0-16,0 0 15,0 0-15</inkml:trace>
  <inkml:trace contextRef="#ctx0" brushRef="#br0" timeOffset="1.77159E6">3547 15528 0,'-25'0'15,"0"0"-15,25 25 16,-24-25-16,24 24 16,-25 1-16,25 0 0,0 0 15,0 0 1,25-1-16,-1 1 15,1-25-15,0 0 16,0 0-16,0 0 16,-25-25-16,24 1 15,-24-1-15,0 0 0,0-25 16,0 26-16,-24 24 16,24-25-16,-25 0 0,0 0 15,0 25 1,50 0 15,25 0-15</inkml:trace>
  <inkml:trace contextRef="#ctx0" brushRef="#br0" timeOffset="1.77188E6">3820 15429 0,'0'0'0,"25"-25"0,0 25 0,-1-25 15,1 0-15,-25 0 16,25 0-16,-25 1 31,-25 24-15,0 0-16,1 0 15,-1 0-15,0 0 16,25 24 0,-25 1-16,25 0 15,0 25-15,0-25 16,0-1-16,0 1 0,0 0 15,0 0-15,0 24 0,0-24 0,0 25 16,0-25-16,0-1 16,0 1-16,0 25 0,0-25 15,0-1-15,0 1 16</inkml:trace>
  <inkml:trace contextRef="#ctx0" brushRef="#br0" timeOffset="1.77203E6">3721 15602 0,'25'0'15,"-1"0"1,1 0 0,0 0-16,25 0 0,-26 0 15,1-25-15</inkml:trace>
  <inkml:trace contextRef="#ctx0" brushRef="#br0" timeOffset="1.77237E6">4316 15404 0,'-25'-25'0,"25"0"15,0 0-15,0 0 16,-25 25-16,1-24 15,-1 24 1,0 24 0,25 1-16,-25-25 0,25 25 15,-25 0-15,1 25 16,-1-26-16,25 1 16,0 0-16,0 0 0,-25 24 15,25-24-15,0 25 0,0-25 16,0-1-16,0 26 0,0-25 0,0 0 15,0-1-15,0 1 16,0 0-16,0 0 16,-25-25-1,25-25 1,-25 25-16</inkml:trace>
  <inkml:trace contextRef="#ctx0" brushRef="#br0" timeOffset="1.77252E6">3994 15602 0,'0'25'16,"24"-25"15,26 0-31,-25 0 16,0 0-16,-1-25 0</inkml:trace>
  <inkml:trace contextRef="#ctx0" brushRef="#br0" timeOffset="1.77272E6">4465 15677 0,'-25'0'0,"50"0"31,24-25-15,-24 25-16,0 0 0,0 0 16,0 0-16</inkml:trace>
  <inkml:trace contextRef="#ctx0" brushRef="#br0" timeOffset="1.77302E6">4887 15354 0,'-25'25'31,"25"0"-15,0 0-16,0-1 0,0 26 15,0-25-15,0 0 0,0-1 16,0 1-16,0 0 0,0 25 0,0-26 16,-25 1-16,25 0 0,0 0 15,0 0-15,25-50 32</inkml:trace>
  <inkml:trace contextRef="#ctx0" brushRef="#br0" timeOffset="1.77354E6">5085 15553 0,'-25'0'32,"0"0"-17,1 24 1,-1-24-16,0 0 0,0 25 15,-24 0-15,24-25 16,25 25-16,-25-25 16,25 25-1,25-25-15,0 24 16,-1-24-16,1 25 16,0-25-16,25 0 15,-26 25-15,1-25 0,0 0 16,0 0-16,0 0 15,-1 0-15,1 0 16,0-25-16,0 0 16,0 1-16,-25-1 0,24 25 15,-24-25-15,0 0 0,0 0 16,0 1 0,0-1-16,-24 25 15,-1 0 1,0 0-16,25 25 15,-25-25-15,25 49 0,0-24 16,-25 0-16,25 0 16,0-1-16,25-24 15,-25 25-15,25-25 0,0 25 16,0-25-16,-1 0 16,1-25-16,0 25 15,0-49-15</inkml:trace>
  <inkml:trace contextRef="#ctx0" brushRef="#br0" timeOffset="1.77396E6">5507 15528 0,'-25'25'16,"25"-1"-16,-25 1 16,25 0-16,0 0 15,0 0-15,0-1 16,25-24-16,0 0 15,-1 0-15,1 0 16,0-24-16,-25-1 16,25 0-16,0 0 15,-1-24-15,-24 24 16,25 25-16,-25-25 0,0 0 16,0 50-1,0 0 1,0 0-16,0-1 15,0 26-15,-25 0 16,25-26-16,0 1 0,0 25 16,-24 24-16,24-49 0,0 25 15,0-1-15,0-24 0,-25 0 16,25 24-16,0-24 0,-25 0 16,25 0-16,-25-25 15,0 0-15,25-25 16,-24 25-16,24-25 0,-25-24 0,25 24 15,-25 25-15,25-25 0,0 0 16,0 0-16,25-24 0</inkml:trace>
  <inkml:trace contextRef="#ctx0" brushRef="#br0" timeOffset="1.77417E6">5928 15627 0,'0'0'0,"0"25"31,0 0-15,-24-1-16,24 1 0,0 0 15,0 0-15,0 0 16,0-50 15,0 0-31,0 0 0,0 0 16</inkml:trace>
  <inkml:trace contextRef="#ctx0" brushRef="#br0" timeOffset="1.77489E6">5904 15429 0,'-25'0'16,"25"24"0,25 1-1,-1-25-15,1 0 16,0 25-16,0-25 0,0 0 15,-1 0-15,-24 25 0,25-25 16,0 25-16,-25-1 16,0 1-16,0 0 15,0 0-15,0 0 16,0-1-16,0 1 16,0 0-16,25-25 15,-25-25-15,0 0 16,25 1-16,-1-1 15,1 0-15,-25 0 0,25 0 16,0 1-16,0 24 16,-25 24-1,0 1 1,0 0-16,0 0 0,0 0 16,0-1-16,0 1 15,24 0-15,1-25 16,0 0-16,0 0 15,0-25-15,-1 0 16,1 1-16,-25-1 0,25 25 16,-25-25-16,0 0 0,25 0 15,-25 1-15,0-1 16,0 0-16,-25 25 16,0 0-1,-24 0-15,24 25 16,25 0-1,0-1-15,0 1 0,0 0 16,25 0-16,-1-25 16,1 0-16,0 0 15,0 0 1,-25 25 0,0 24-16,0 1 15,0-25-15,-25-1 0,25 26 16,0 0-16,-25-1 0,0 1 15,25-25-15,-24-1 0,24 1 16,-25-25-16,0 25 0,0-25 16,0 0-16,25-25 15,-49-24-15,24 24 0,25-25 16,-25 1-16,25-1 0,-25 0 16,1-49-16</inkml:trace>
  <inkml:trace contextRef="#ctx0" brushRef="#br0" timeOffset="1.77539E6">7193 15255 0,'0'0'0,"25"0"16,-25 25 31,0-1-47,0 1 15,0 0-15,-25 25 0,1-50 16,24 49-16,-25-24 0,25 0 15,0 0-15,-25 24 0,25-24 0,0 0 16,0 25-16,0-26 0,25 1 16,24 0-16,-24 0 15,0-25-15,0 25 0,0-25 16,24 0-16,-24 0 0,0-25 16,0 0-16</inkml:trace>
  <inkml:trace contextRef="#ctx0" brushRef="#br0" timeOffset="1.77577E6">7615 15404 0,'-25'0'16,"0"0"-1,1 0-15,24 25 16,-25-1-16,0-24 15,25 25-15,-25 0 0,25 0 16,0 0-16,0-1 0,0 1 16,0 25-16,25-50 15,-25 25-15,25-25 0,-25 24 16,25-24-16,24 0 0,-24 0 16,0 0-16,0 0 0,-25-24 15,49-1-15,-24 0 0,-25 0 16,25 0-16,-25 1 0,0-1 15,0-25-15,0 25 0,-25 25 16,0-24-16,0-1 0,-24 25 16,49-25-16,-25 25 0,0 0 0,0 0 15,1 25-15,24 0 16,24-25 0,26 0-16</inkml:trace>
  <inkml:trace contextRef="#ctx0" brushRef="#br0" timeOffset="1.77617E6">8037 15453 0,'0'0'0,"0"-24"16,-25 24-1,25 24 1,-25 1-1,-25 0-15,50 0 16,-24-25-16,24 25 16,-25-1-16,25 1 0,0 0 15,0 0-15,0 0 0,0-1 16,25-24-16,-25 25 0,24-25 16,1 0-16,0 0 15,0 0-15,0 0 0,0 0 0,-25-25 16,49 1-16,-24 24 0,-25-25 15,0 0-15,25 25 0,-25-25 16,0 0-16,0 1 0,0-1 16,-25 0-16,0 0 15,0 25-15,1 0 16,-1-25-16,0 25 16,0 0-16</inkml:trace>
  <inkml:trace contextRef="#ctx0" brushRef="#br0" timeOffset="1.77644E6">8310 15329 0,'24'0'0,"-24"25"46,25-25-46,-25 25 16,0 0-16,0 0 0,0-1 16,0 1-16,0 0 15,0 0-15,0 24 0,0-24 16,0 0-16,0 0 0,-25 0 0,25-1 16,0 1-16,0 0 0,0 0 15</inkml:trace>
  <inkml:trace contextRef="#ctx0" brushRef="#br0" timeOffset="1.77673E6">8632 15553 0,'-25'0'16,"0"0"-16,-24 0 15,24 0 1,0 0-16,-24 0 16,24 0-16,0 24 15,0 1 1,50 0 0,0-25-1,0 0 1,-1 0-16,26 0 0,-50 25 0,25-25 15,0 0-15,-1 0 0,1 0 16,0 0-16,0 0 0,0 0 16,-25-25-16,24 25 0,-24-25 15</inkml:trace>
  <inkml:trace contextRef="#ctx0" brushRef="#br0" timeOffset="1.777E6">8880 15106 0,'0'25'15,"0"0"1,25-1-16,-25 1 0,25 0 16,-1 0-16,1 24 15,0-24-15,-25 0 0,25 25 16,-25-25-16,0-1 0,0 26 15,0-25-15,0 24 0,-25-24 0,25 0 16,-50 49-16,26-49 0,-1 0 16,0 0-16,0 0 0,0-1 15,-24 26-15,24-50 0,0 25 16</inkml:trace>
  <inkml:trace contextRef="#ctx0" brushRef="#br0" timeOffset="1.7898E6">14858 11509 0,'25'0'109,"0"0"-93,-1 0-16,1 0 15,0 0-15,0 0 0,0 0 16,-1 0-16,1 0 0,0 0 15,25 0-15,-26 0 0,1 0 16,0 0-16,0 0 16,0 0-16,-1 0 15,1 0-15,0 0 16,-25-24 15,-25 24-31,0 0 16,-24 0-16</inkml:trace>
  <inkml:trace contextRef="#ctx0" brushRef="#br0" timeOffset="1.7901E6">15007 11485 0,'-25'0'15,"25"24"1,0 1-1,0 0 1,25-25-16,-25 25 0,0 0 16,0-1-16,0 1 15,0 0-15,0 0 0,0 0 16,-25-1-16,25 1 0,0 0 0,0 0 16,0 0-1,0 24-15,0-24 16,0 0-16,0 0 15,0-1-15,0-48 32</inkml:trace>
  <inkml:trace contextRef="#ctx0" brushRef="#br0" timeOffset="1.79028E6">14932 11807 0,'25'0'32,"-25"-25"-17,50 25-15,-25 0 0,-1 0 16,1 0-16,0 0 0,0 0 16,0 0-16,-1 0 0,-24-25 15</inkml:trace>
  <inkml:trace contextRef="#ctx0" brushRef="#br0" timeOffset="1.7912E6">15478 11559 0,'0'25'46,"0"0"-30,0-1-16,0 1 16,0 0-1,0 0-15,0 0 16,0-1-16,0 1 16,0 0-16,0 0 0,0 0 15,0-1-15,0 1 16,0-50 46,25 1-46,-25-1-16,0 0 16,0 0-16,25-24 0,0 24 15,-25 0-15,24 25 0,-24-25 16,25 0-16,-25 1 0,0-1 15,25 25-15,-25-25 16,0 50 15,25-25-15,-25 25-16,0-1 16,0 1-16,25-25 0,-25 25 0,0 0 15,0 0-15,0-1 0,0 1 16,0 0-16,0 0 0,24-25 15,-24 25-15,25-25 32,-25-25-32,25 25 15,-25-25-15,25 0 0,0 0 0,-25 1 16,24-1-16,1 0 0,-25 0 16,50 0-16,-50 1 15,25-1-15,-1 0 16,-24 50 15,0 0-15,0-1-1,0 26-15,0-25 0,0 0 0,0-1 16,0 1-16,0 25 16,0-25-16,0-1 15,0 1-15,0 0 16,25-25-1,0 0-15,-25-25 16</inkml:trace>
  <inkml:trace contextRef="#ctx0" brushRef="#br0" timeOffset="1.79209E6">16297 11534 0,'0'0'16,"0"-25"-16,0 1 15,0-1 1,0 0 0,0 0-16,-25 0 15,0 1 1,0-1-16,0 25 0,1-25 15,-1 0-15,-25 0 16,1 1-16,24-1 0,0 25 16,0-25-16,-49 0 0,24 0 0,25 25 15,-24-25-15,-1 25 0,25-24 16,-49 24-16,24 0 16,26 0-16,-26 0 0,25 0 0,-49 0 15,49 0-15,0 0 16,-25 0-16,26 24 0,-26-24 0,0 25 15,1 0-15,24-25 0,-25 25 16,26-25-16,-51 50 0,50-50 16,1 24-16,-1 1 0,0-25 15,-25 25-15,26 0 0,-1 0 16,0-1-16,0 1 0,0-25 16,1 50-16,-1-25 0,0-1 15,25 1-15,-25-25 0,25 25 16,-25 25-16,25-26 0,-24 1 15,24 0-15,0 0 0,0 24 16,0-24-16,0 25 0,0-25 0,24-1 16,-24 1-16,25 25 0,-25-25 15,25-1-15,0 1 0,-25 0 16,49 0-16,-49 0 0,25-1 16,0 1-16,0 0 0,0 0 15,24 0-15,1 0 0,-25-25 0,-1 24 16,26-24-16,24 50 0,-49-50 15,25 25-15,-25-25 0,24 25 16,1-25-16,24 24 16,-49-24-16,0 0 0,25 0 15,-26 0-15,51 0 0,-50 0 16,24 0-16,-24 0 0,0 0 0,24-24 16,26-1-16,-50 25 0,24-25 15,-24 0-15,25 25 0,-1-49 16,-24 24-16,25 0 0,-26 0 15,1 0-15,0 0 0,0-24 16,0 24-16,-1 0 0,-24-24 0,25 24 16,0-25-16,0 25 0,-25 1 15,0-1-15,25-25 0,-25 25 16,0-24-16,24-1 16,-24 25-16,0 1 15,0-1-15,0 0 0,-24 25 0,24-25 16,-25 25-16,0-25 0,25 1 15,-25 24-15,25-25 16,-25 0-16,25 0 0</inkml:trace>
  <inkml:trace contextRef="#ctx0" brushRef="#br0" timeOffset="1.79974E6">14957 12700 0,'0'-25'15,"0"50"48,0 0-48,0 0-15,0-1 16,0 1 0,-25-25-16,25 25 0,0 0 15,0 0-15,0-1 16,0 1-16,0 0 16,0 0-16,0 0 15,0-1-15,0 1 0,0 0 16,0 0-16,0 24 15,0-24-15,0 0 0,0 0 16,0 0-16,0 24 0,0-24 16,0 0-16,0 0 0,0 0 15,0 24-15,0-24 16,0 0-16,0 0 0,0-1 16,0 1-16,0 0 0,25 0 15,-25 0-15,0 24 16,0-24-1,0 0-15,0 0 0,0 24 16,0-24-16,0 0 0,0 0 16,0-1-16,0 1 15,0 0-15,0 0 0,0 0 16,0 24-16,0-24 16,0 0-16,0 0 15,0 24-15,0-24 0,0 0 16,0 0-16,0 24 15,-25-49-15,25 25 0,0 0 16,0 0-16,0 0 0,0-1 16,0 1-16,0 0 15,0 25-15,0-26 16,0 1-16,0 25 16,0-25-16,0-1 0,0 1 15,0 0-15,-24 25 16,24-26-16,0 1 15,0 0-15,0 0 0,0 24 16,-25-24-16,25 0 0,0 0 16,0-50-1,0 0-15</inkml:trace>
  <inkml:trace contextRef="#ctx0" brushRef="#br0" timeOffset="1.80125E6">14957 13791 0,'25'0'78,"0"0"-46,0 0-17,-1 0 1,1 0-1,25 0-15,-25 0 16,-1 0-16,1 0 16,0 0-16,0 0 0,0 0 15,-1 0-15,1-24 16,0 24-16,0 0 0,0 0 16,0 0-16,-1 0 15,1 0-15,0 0 0,0 0 16,0 0-16,-1 0 15,1 0-15,0-25 16,0 25-16,0 0 16,-1 0-16,1 0 0,0 0 15,25 0-15,-26 0 0,1 0 16,0 0-16,0 0 0,49 0 16,-24 0-16,-25 0 0,24 0 15,1 0-15,-25-25 0,24 25 16,1 0-16,-25 0 0,-1 0 15,1 0-15,0 0 0,0 0 16,0 0-16,0 0 0,-1 0 16,51 0-16,-50 0 0,-1 0 15,1 0-15,0-25 0,0 25 16,24 0-16,1 0 0,-25 0 16,0 0-16,-1 0 0,26-25 15,0 25-15,-26 0 0,1 0 0,25-24 16,-25 24-16,49 0 15,-24 0-15,-26 0 0,26-25 0,-25 25 16,24 0-16,26 0 0,-26 0 16,-24 0-16,25 0 0,0 0 0,24-25 15,-24 25-15,-26 0 16,26 0-16,0-25 0,24 25 16,-24 0-16,-1-25 0,-24 25 15,25 0-15,-1 0 0,26-24 16,-51 24-16,1 0 0,25 0 0,-25 0 15,49 0-15,-24-25 0,-26 25 16,26 0-16,0 0 0,-25 0 16,49 0-16,-24 0 0,-26-25 15,26 25-15,-25 0 0,49 0 16,-49 0-16,25 0 0,-26 0 16,26-25-16,-25 25 0,74 0 15,-49 0-15,-1-25 0,-24 25 16,25 0-16,24 0 0,-24 0 15,-26 0-15,26-24 0,-25 24 16,25 0-16,24 0 0,-49 0 16,24 0-16,-24 0 0,25 0 0,24 0 15,-24 0-15,-1 0 0,1 0 16,0 0-16,-1 0 0,50 0 16,-49 0-16,0 0 0,-1 0 15,1 0-15,49 0 0,-49 0 16,-1 0-16,-24 0 0,25 0 15,-25 0-15,49 0 0,-49 0 16,0 0-16,-1 0 16,1 0-16,0 0 15,-25-25-15,0 0 16</inkml:trace>
  <inkml:trace contextRef="#ctx0" brushRef="#br0" timeOffset="1.80261E6">16619 12675 0,'0'-25'16,"0"50"31,-25-25-32,25 25-15,0 0 0,-24 0 16,24-1-16,0 1 0,0 0 16,0 0-16,0 0 0,0 49 0,-25-49 15,25 24-15,0-24 0,0 0 16,0 25-16,0 24 0,0-24 15,-25-1-15,25 1 0,0 0 16,0 49-16,0-50 0,0 1 16,0 0-16,0-1 0,0 1 0,0 49 15,0-49-15,25-1 0,-25 1 16,0-1-16,0 75 0,0-74 16,0 0-16,0 24 15,0-24-15,-25-1 0,25 51 16,-25-51-16,25 1 0,0-1 15,0-24-15,0 25 0,0-25 0,0-1 16,0 1-16,0 0 16,25-25-16,-25-50 15</inkml:trace>
  <inkml:trace contextRef="#ctx0" brushRef="#br0" timeOffset="1.80371E6">18380 12700 0,'0'-25'15,"-25"25"16,25 25-15,0 0-16,0 0 16,0-1-16,0 26 15,0-25-15,0 0 0,0-1 16,0 26-16,0-25 16,0 24-16,0 1 0,0-25 15,0 24-15,0-24 0,0 50 0,0-26 16,0 1-16,-24 0 0,24-1 15,0 1-15,0 49 0,0-49 16,0 24-16,0-24 0,24-1 16,-24 75-16,0-74 0,0-1 15,0 26-15,0-26 0,0 26 0,0 24 16,0-24-16,25-26 0,-25 1 16,0-1-16,0 51 0,0-51 15,0 1-15,25-25 0,-25 24 16,0-24-16,0 25 15,0-26-15,0 1 0,25-25 16</inkml:trace>
  <inkml:trace contextRef="#ctx0" brushRef="#br0" timeOffset="1.80592E6">19546 12700 0,'0'25'16,"0"0"-16,0-1 15,0 1-15,-25 0 0,25 0 16,0 24-16,0-24 0,0 0 16,0 0-16,0 0 0,0-1 15,0 51-15,0-50 0,0 24 16,0-24-16,0 25 0,25 74 15,-25-75-15,0 26 0,0-26 16,0 26-16,25-1 0,-25 50 16,0-49-16,0-1 0,25 0 15,-25 1-15,0 74 0,25-100 16,-25 26-16,0-26 0,0 26 16,0-26-16,24 26 0,-24-50 0,0 24 15,25-24-15</inkml:trace>
  <inkml:trace contextRef="#ctx0" brushRef="#br0" timeOffset="1.80674E6">21109 12774 0,'0'0'0,"0"-24"0,25 24 16,-25-25 0,24 25-16,-24 25 47,0-1-32,-24 1-15,-1 0 16,25 0-16,0 49 0,-25-49 0,25 0 15,0 24-15,0 1 0,-25 0 16,25 49-16,0-49 0,-25-1 16,25 1-16,0 24 0,-24 50 15,24-74-15,0 24 0,0 1 16,-25-1-16,25-24 0,0 98 16,0-73-16,0-1 0,0-24 15,0 24-15,0 50 0,0-74 16,0 0-16,0-1 0,0-24 0,0 25 15,0-1-15,0-24 16,0 0-16,0 0 16,25-25-1</inkml:trace>
  <inkml:trace contextRef="#ctx0" brushRef="#br0" timeOffset="1.80732E6">20861 13419 0,'25'-24'16,"-1"24"-1,-24-25-15,25 25 16,0 0-16,0 0 16,0 0-1,-1 0-15,1 0 16,0 0-16,0 0 0,24 25 15,-24-25-15,25 0 0,-1 0 0,-24 24 16,74-24-16,-49 0 0,0 0 16,24 25-16,-24-25 0,24 0 15,50 0-15,-74 25 0,24-25 16,1 0-16,-26 0 0,50 0 16,-49 0-16,0 25 0,-1-25 15,-24 0-15,0 0 0,49 0 0,-49 0 16,0 25-16,0-25 15,-1 0-15</inkml:trace>
  <inkml:trace contextRef="#ctx0" brushRef="#br0" timeOffset="1.80779E6">22572 12824 0,'0'-25'15,"0"50"1,0 0-1,0 0-15,0-1 16,0 1-16,0 0 0,0 0 16,0 0-16,0-1 0,0 51 15,0-50-15,0 24 0,0 1 0,0 0 16,-25 49-16,25-50 16,0 26-16,0-26 0,-24 26 15,-1-26-15,0 75 0,25-49 16,-25-26-16,25 26 0,0-26 15,-25 100-15,25-99 0,-24 24 0,24-24 16,0 24-16,0-24 0,0 74 16,0-50-16,-25-24 0,25 0 15,0 24-15,-25 25 0,25-74 16,0 25-16,0-26 0,0 1 16</inkml:trace>
  <inkml:trace contextRef="#ctx0" brushRef="#br0" timeOffset="1.80902E6">16148 12204 0,'-25'0'15,"0"0"-15,0 0 16,25 25-1,0 0 1,0-1-16,0 1 16,0 0-16,0 0 15,0 0-15,0-1 16</inkml:trace>
  <inkml:trace contextRef="#ctx0" brushRef="#br0" timeOffset="1.80942E6">17264 12229 0,'-25'0'16,"25"25"-16,-25-25 0,25 24 15,-24 1 1,24 0-16,0 0 15,24-25 1,1 25-16,0-25 0,0 0 0,0 0 16,24-25-1,-24-25-15,-25 25 16,0 1-16,0-1 16,0 0-16,-25 25 0,0-25 15,1 25-15,-1 0 0,0 0 0</inkml:trace>
  <inkml:trace contextRef="#ctx0" brushRef="#br0" timeOffset="1.80985E6">18678 12105 0,'25'24'15,"-25"1"1,0 0-16,0 25 15,25-25-15,-25-1 0,0 1 16,24 0-16</inkml:trace>
  <inkml:trace contextRef="#ctx0" brushRef="#br0" timeOffset="1.81036E6">20340 12129 0,'0'25'31,"-25"-25"-31,0 25 16,25 0-1,0 0-15,25 0 16,0-25-16,0 24 16,24-24-16,-24 0 0,0 0 15,0 0-15,-1-24 0,1-26 16,-25 25-16,0 0 15,0 0-15,-25 1 0,1-1 16,-1 25 0</inkml:trace>
  <inkml:trace contextRef="#ctx0" brushRef="#br0" timeOffset="1.81064E6">21779 12105 0,'24'0'0,"-48"0"0,48 24 32,-24 1-32,0 0 15,0 0-15,0 0 0,0 0 16,0-1-16,0 1 0,0 25 0,0-25 16</inkml:trace>
  <inkml:trace contextRef="#ctx0" brushRef="#br0" timeOffset="1.81248E6">12700 13494 0,'0'-25'0,"25"25"31,0 0-15,-1 0-16,1 0 0,0 0 16,0 0-16,49 0 15,-49 0 1,0 0-1,-50 0 17,0 0-32,0 0 15,1 0-15</inkml:trace>
  <inkml:trace contextRef="#ctx0" brushRef="#br0" timeOffset="1.81267E6">12725 13494 0,'0'0'0,"0"25"0,0-1 16,-25 1-1,25 0-15,0 0 16,0 0-16,0-1 0,0 1 0,0 0 16,0 0-16,0 24 15,0-24-15,0 0 16,-25-50 15</inkml:trace>
  <inkml:trace contextRef="#ctx0" brushRef="#br0" timeOffset="1.81279E6">12675 13742 0,'50'0'31,"-25"0"-31,-1 0 0,1 0 16,0 0-16,0 0 0,0 0 15</inkml:trace>
  <inkml:trace contextRef="#ctx0" brushRef="#br0" timeOffset="1.81295E6">12948 13791 0,'25'0'16,"-25"25"-16,0 0 15,0 0 1,0 0-16,-25-25 15,25 24-15</inkml:trace>
  <inkml:trace contextRef="#ctx0" brushRef="#br0" timeOffset="1.81335E6">12502 14362 0,'24'0'47,"1"0"-47,0 0 16,0-25-16,0 25 0,-1 0 15,1 0-15,25 0 16,-25 0-1,-50 0 1,0 0 0</inkml:trace>
  <inkml:trace contextRef="#ctx0" brushRef="#br0" timeOffset="1.81361E6">12551 14362 0,'0'0'0,"0"25"16,-25-25-1,25 25-15,0-1 16,0 1-16,0 0 16,-24 0-16,24 0 0,0-1 15,0 1-15,-25 25 16,25-25-16,0-1 0,0 1 16,0 0-16,-25 0 0,25 0 15,0-1-15,0 1 0,0 0 16,0 25-16,0-26 15,0-48 17,0-26-17</inkml:trace>
  <inkml:trace contextRef="#ctx0" brushRef="#br0" timeOffset="1.81382E6">12551 14709 0,'0'-25'0,"25"25"0,0 0 15,24-24 1,-24 24-16,0 0 16,0 0-16,-25-25 15,25 25-15</inkml:trace>
  <inkml:trace contextRef="#ctx0" brushRef="#br0" timeOffset="1.81406E6">12725 14784 0,'0'24'16,"25"-24"-1,-1 25 1,-24 0 0,25 0-1,-25 0-15,-25-25 16,25 24-16,-24-24 0,-1 0 16,25 25-16,25-25 31,-1 0-31,1-25 0,0 25 0,49-49 15</inkml:trace>
  <inkml:trace contextRef="#ctx0" brushRef="#br0" timeOffset="1.81618E6">13146 13717 0,'0'0'0,"25"0"187,0 0-155,0 0-17,25 0 1,-26 0-16,1 0 15,0-25-15,0 25 16,-25-25 62</inkml:trace>
  <inkml:trace contextRef="#ctx0" brushRef="#br0" timeOffset="1.81638E6">13320 13568 0,'25'0'15,"0"25"-15,0 0 16,-1 0-16,1-1 15,0 1 1,-25 0-16,0 0 16,-25-25-16,0 25 15,1-1-15,-1-24 0,0 0 16,-25 0-16</inkml:trace>
  <inkml:trace contextRef="#ctx0" brushRef="#br0" timeOffset="1.81701E6">13618 13395 0,'0'-25'0,"0"50"31,0-1-15,0 1-16,0 0 0,-25 0 15,25 0-15,0-1 0,0 1 16,-25 0-16,25 0 0,0 0 16,0-1-16,-25 1 0,25 0 15,0 0-15,25-50 63,0 25-63,-25-25 0,25 25 15,-25-25-15,25 25 16,-1-24-16,-24 48 47,25-24-47,-25 25 15,0 0 1,0 0-16,0 0 16,0-50 15</inkml:trace>
  <inkml:trace contextRef="#ctx0" brushRef="#br0" timeOffset="1.81715E6">13791 13667 0,'-49'50'15,"98"-100"-15,-49 75 63</inkml:trace>
  <inkml:trace contextRef="#ctx0" brushRef="#br0" timeOffset="1.81729E6">13791 13543 0,'0'-24'16,"0"48"15,25-24-15,0 25-16,-25 0 0,25-25 15</inkml:trace>
  <inkml:trace contextRef="#ctx0" brushRef="#br0" timeOffset="1.81757E6">13915 13618 0,'-24'0'0,"48"0"16,-48 0-1,-1 0 1,0 0 0,25 25-1,0-1-15,25 1 16,0-25-1,-25 25-15,24-25 16,-24 25-16,0 0 16,0-1-16,0 1 15,0 0-15,-24-25 16,24 25-16,0 0 0,-25-25 31,25-25-15,0 0-1,0-25-15</inkml:trace>
  <inkml:trace contextRef="#ctx0" brushRef="#br0" timeOffset="1.81788E6">14064 13469 0,'0'25'47,"0"0"-47,0-1 16,0 26-16,0-25 0,0 0 15,0-1-15,0 1 16,0 0-16,25-25 31,0-25-31,-25 0 16,25 25-16,-1 0 15,-24-24-15,25 24 0,-50 24 47,25 1-47,0 0 16</inkml:trace>
  <inkml:trace contextRef="#ctx0" brushRef="#br0" timeOffset="1.82028E6">14362 13568 0,'0'0'15,"0"-25"-15,25 25 94,0 0-78,-1 0-16,1 0 15,0 0 1,0 0-16,0 0 16,-25-24-16,24 24 0</inkml:trace>
  <inkml:trace contextRef="#ctx0" brushRef="#br0" timeOffset="1.82049E6">14684 13370 0,'25'0'31,"-25"25"-31,0-1 15,0 1-15,0 25 16,0-25-16,0 24 0,0-24 16,0 0-16,-25 24 0,25-24 15</inkml:trace>
  <inkml:trace contextRef="#ctx0" brushRef="#br0" timeOffset="1.82112E6">13221 14536 0,'-25'0'0,"25"24"15,-25-24 1,50 0 31,0 0-32,0 0-15,0 0 0,24 0 16,-24 0 0,0 0-16,0-24 15</inkml:trace>
  <inkml:trace contextRef="#ctx0" brushRef="#br0" timeOffset="1.82135E6">13543 14387 0,'0'25'32,"0"-1"-32,0 1 15,0 0-15,0 0 0,0 0 16,-24-25-16,24 24 0,0 26 15,0-25-15,0 0 0,-25-1 16,25 1-16,0 0 16</inkml:trace>
  <inkml:trace contextRef="#ctx0" brushRef="#br0" timeOffset="1.822E6">13667 14610 0,'-24'0'16,"-1"25"-16,25 0 16,0-1-1,0 1 1,25-25-16,-1 0 16,1 0-1,-25-25-15,25 1 16,-25-1-1,0 0-15,0 0 0,-25 25 16,25-25-16,-25 25 16,1 0-16,24 25 31,0 0-31,24-25 16,1 0-16,0 0 15,0 0-15,0 0 16,-1-25-16,1 25 15,0 0-15,0 0 16,-50 0 15,25 25-31,-25 0 16,25 0-16,0-1 16,25-24-1,0 0 1,0 0-16,-1 0 15,-24-24-15,25 24 0,0 0 16,-25 24 31,0 1-31,25-25-1,-25-25-15,0 1 16,25-1-16,-25 0 15,0 0 1,0 0 0</inkml:trace>
  <inkml:trace contextRef="#ctx0" brushRef="#br0" timeOffset="1.82221E6">14213 14610 0,'25'0'32,"0"0"-17,-1 0 1,1 0-16,0 0 15,0 0 1</inkml:trace>
  <inkml:trace contextRef="#ctx0" brushRef="#br0" timeOffset="1.82313E6">14635 14511 0,'-25'0'15,"0"0"1,0 0 0,25 25-16,0-1 15,-24 1-15,24 0 16,0 0 0,0 0-16,24-25 0,-24 24 15,25-24-15,0 0 16,0 0-16,0 0 0,-25-24 15,24 24-15,-24-25 0,25 25 16,-25-50-16,0 25 0,0 1 16,0-1-16,-25-25 15,1 50-15,-1-25 0,0 25 0,0 0 16</inkml:trace>
  <inkml:trace contextRef="#ctx0" brushRef="#br0" timeOffset="1.83975E6">1687 7218 0,'0'0'0,"0"25"16,0 0 0,0 0-1,0-1 1,0 1 0,-25 25-1,25-25-15,0-1 0,-25 1 16,25 0-16,-25 25 0,25-26 15,0 26-15,-25-25 0,25 0 0,-24-1 16,24 26-16,0-25 0,0 0 16,0-1-16,0 1 15,0-50 1,0-24 0,0 24-16,24-99 15,-24 99 1,50-74-16,-50 74 0,25-24 0,-25 24 15,25-25-15,0 1 0,-25-1 16,24 25-16,-24 0 16,25 1-16,0 24 15,-25 24-15,0 1 16,0 0-16,0 0 16,0 0-16,0-1 0,0 26 0,25 0 15,-25-1-15,0-24 0,25 0 16,-25 24-16,24 1 0,-24-25 15,0 0-15,25-1 0,-25 1 16,0 0-16,0 0 0,0 0 16,-25-25-1,1 0 1,24-25-16</inkml:trace>
  <inkml:trace contextRef="#ctx0" brushRef="#br0" timeOffset="1.83991E6">1687 7615 0,'25'0'31,"-25"-25"-31,24 25 0,1 0 16,0 0-16,25-25 0,-26 25 16,1 0-16,0-24 0,25 24 15</inkml:trace>
  <inkml:trace contextRef="#ctx0" brushRef="#br0" timeOffset="1.84022E6">2034 7516 0,'25'-25'31,"-50"50"-31,50-25 16,-25 25-16,0-1 15,0 1-15,0 0 16,0 0-16,0 0 16,0-1-16,0-48 31,25-1-16,-1 0-15,-24 0 16,25 0-16,0 1 0,-25-1 16,25 25-16,0 0 31,-25 49-15,0-24-16,0 0 0,24-25 0,-24 25 15,0 0-15,0-1 0,0 1 16,25-25-16,-25 25 15,25-25 1,-25-25-16,25 0 0,-25-24 16</inkml:trace>
  <inkml:trace contextRef="#ctx0" brushRef="#br0" timeOffset="1.84041E6">2456 7293 0,'0'0'0,"24"0"0,-24 49 47,0-24-47,0 25 16,0-26-16,0 1 0,0 0 15,0 25-15,0-26 0,0 1 16,0 0-16,0 0 0,0 24 16,-24-49-1</inkml:trace>
  <inkml:trace contextRef="#ctx0" brushRef="#br0" timeOffset="1.84054E6">2356 7565 0,'0'0'0,"-24"0"15,24-24 1,24 24-16,26-25 16,-25 25-16,24 0 15,-24 0-15</inkml:trace>
  <inkml:trace contextRef="#ctx0" brushRef="#br0" timeOffset="1.84153E6">2704 7665 0,'0'0'0,"0"-25"31,25 0-31,-25 0 16,0 0-16,24 1 15,-24-1-15,0 0 16,-24 25 0,-1 25-1,0-25-15,25 25 0,0-1 16,-25 1-16,25 0 16,0 0-16,25-25 15,-25 25-15,50-25 0,-26 0 16,1 0-16,0 0 15,-25-25-15,25 0 0,0 25 0,-25-25 16,0 0-16,24 25 16,-24-49-16,25 49 0,-25-25 15,25 25 1,-25 25 0,0 0-1,0-1-15,0 1 16,0 0-16,25-25 15,0 0 1,-25-25 0,24 25-16,1-25 15,-25 1-15,0-1 16,25 25 0,-25 25 15,0-1-31,0 1 15,0 0 1,25-25-16,0 0 16,-25-25-1,24 25-15,1-25 16,0 25-16,0 0 16,-25 25 15,25-25-31,-25 25 15,24-25-15,1 0 16,25 0 0,-25 0-16,-1 0 0,1 0 0,0-25 15,25 25-15,-26-25 16,1 25-16,-25-24 16,25 24-16,-25-25 15,0 0 1,-25 0-1,0 25-15,-24 0 16,24 0-16,25 25 16,-25-25-16,0 50 15,25-26-15,0 1 16,25 0-16,0-25 16,0 0-16,0 0 0,-1 0 15,26-25-15,-25 25 0,0-25 16,-1 25-16,-24 25 47,0 0-47,0 0 0,0 0 15,0-1-15,25-24 16,-25-24 15</inkml:trace>
  <inkml:trace contextRef="#ctx0" brushRef="#br0" timeOffset="1.8422E6">1885 6648 0,'0'0'0,"25"-25"16,-25 50 15,0-1-15,0 1-16,0 0 15,0 0-15,-25 0 0,25-1 16,0 26-16,0-25 0,0 0 15,0 0-15,25-25 16,0 24-16,0-24 0,-1 0 16,1-24-16,0-1 0,0 0 15,-25 0-15,25 0 0,-25 0 16,24 25-16,-24-49 0,0 24 16,25 25-16,-25-25 15,0 50 1,25 25-1,-25-26 1,25 1-16,0-25 0,-1 0 16,1 25-16,0-25 15,0 0-15,0 0 16,-25-25-16,0 0 0,0-24 16,-25 49-1,25-25-15,-25 0 16,50 25-1</inkml:trace>
  <inkml:trace contextRef="#ctx0" brushRef="#br0" timeOffset="1.84236E6">2580 6747 0,'0'0'0,"0"25"15,0-1 1,0 1-1,0 0-15,0-50 47</inkml:trace>
  <inkml:trace contextRef="#ctx0" brushRef="#br0" timeOffset="1.84249E6">2580 6573 0,'0'199'0,"0"-423"0,0 249 16,-25-50-1,50 25 1,24 0 0,-24 0-1,25 0-15</inkml:trace>
  <inkml:trace contextRef="#ctx0" brushRef="#br0" timeOffset="1.84273E6">2952 6474 0,'0'-25'16,"-174"124"-16,348-173 0,-174 24 0,0 26 15,0-1 1,0 0-16,-25 25 31,25 50-15,-25-1-16,25-24 16,0 0-16,-25 24 0,25-24 15,0 25-15,0 24 0,0-49 16,0 0-16,0 24 0,0-24 15,25 25-15,-25-25 0,0 0 0,0-1 16,0 1-16,0 0 16,-25-25-16</inkml:trace>
  <inkml:trace contextRef="#ctx0" brushRef="#br0" timeOffset="1.84299E6">2778 6772 0,'25'0'31,"25"0"-15,-26 0-16,1-25 16,25 25-16,-25 0 0,-1 0 0,51-25 15,-26 25-15,-24 0 0,0 0 16,0-25-16,0 25 0,-1 0 16,-24 25 30,0 0-46,0 0 16,0-1 0,25-24-1</inkml:trace>
  <inkml:trace contextRef="#ctx0" brushRef="#br0" timeOffset="1.84311E6">3225 6424 0,'-25'-24'15,"50"24"17,-1 24-17</inkml:trace>
  <inkml:trace contextRef="#ctx0" brushRef="#br0" timeOffset="1.84858E6">2332 8508 0,'0'25'32,"0"0"-17,0-1 1,0 1-16,0 0 0,0 0 15,24 0-15,-24-1 16,0 26-16,0-25 16,25-50 15,-25-25-31,0 26 16,25-1-16,-25 0 0,0 0 15,25 0-15,-25-24 0,25 24 16,-25 0-16,24 25 15,1 0 1,-25 25-16,0 25 16,25-26-16,-25 1 0,0 0 15,0 0 1,0 0-16,0-1 0,25-24 16,0-24-1,-1-1-15,1 0 16,-25 0-16,50-24 0,-50 24 15,25 0-15,0 0 16,-1 25-16,-24 25 31,25 0-31,-25 0 0,0-1 16,0 1-16,0 0 16,0 0-16,0 0 0,25-25 15,-25 24-15,25-24 16,0 0-1,-1-24 1,-24-1-16,0 0 0,25 25 0,-25-25 16,25 0-16,-25 1 0,25 24 15,-25-25-15,0 50 32,0-1-32,-25 1 15,25 0-15,0-50 31,25 25-15,-25-49 0,0 24-16,0 0 15,0 0-15,0 0 0,-25 25 16,25-24-16,-25 24 16,25-25-1,25 50 16,0-25-15,0 24-16,-1-24 0,1 0 0,0 25 16,0-25-16,0 0 15,24 0-15,-24 0 0,0 25 16,0-25 0,-50 0-1,0 0-15,0 0 16,0 0-16,1 0 15,-1 25-15,25 0 32,25-1-32,-1-24 15,-24 25-15,25-25 0,0 0 16,0 25-16,-25 0 16,0 0-1,-25-25-15,25 24 0,-25-24 16,0 0-16,1 0 15,24-24-15,0-1 16</inkml:trace>
  <inkml:trace contextRef="#ctx0" brushRef="#br0" timeOffset="1.84878E6">3373 8310 0,'0'0'0,"0"24"46,0 1-30,0 0-16,0 0 0,25 0 16,-25-1-16,0 1 0,0 25 15,0-25-15,0-1 0,0 1 0,0 0 16,0 0-16,0 0 16,-25-25-16</inkml:trace>
  <inkml:trace contextRef="#ctx0" brushRef="#br0" timeOffset="1.84909E6">3274 8558 0,'50'74'16,"-100"-148"-16,50 49 16,25 25-1,-25-25-15,25 25 0,0 0 16,-1-25-16,1 25 0,0 0 16,0 0-16,0 0 15,-1 0-15,1 25 16,0-25-16,-25 25 15,0 0 1,25-1-16,-25 1 16,0-50 46,0 1-62,0-1 16,25 0-16,-25 0 0,24 0 15,1 1-15,0 24 16</inkml:trace>
  <inkml:trace contextRef="#ctx0" brushRef="#br0" timeOffset="1.84934E6">3696 8458 0,'25'50'31,"-50"-100"-31,75 125 0,-50-50 16,0-1-1,0 1 1,24-25 0,-24-25-1,0 1-15,25-1 16,-25 0-16,25 25 16,-25-25-16,-50 25 31,26 0-31,-1 0 15,0 0 1</inkml:trace>
  <inkml:trace contextRef="#ctx0" brushRef="#br0" timeOffset="1.84982E6">4167 8384 0,'0'0'0,"-25"0"31,1 0-15,-1 0-16,0 0 16,0 0-1,25 25-15,0 0 16,0-1-16,0 1 15,25-25-15,-25 25 16,50-25-16,-50 25 0,24-25 16,1 0-16,-25 25 0,0-1 15,-25-24 1,-24 25 0,24-25-16,0 0 15,0 0-15,25-25 0,0 1 16,0-1-16,25 0 15</inkml:trace>
  <inkml:trace contextRef="#ctx0" brushRef="#br0" timeOffset="1.84999E6">4341 8210 0,'0'-24'0,"-25"24"16,25 24-1,0 1-15,0 0 0,0 0 16,0 0-16,0 49 15,0-49-15,0 49 16,25-49-16,-25 0 0,0 0 0,0-1 16,-25-24-1</inkml:trace>
  <inkml:trace contextRef="#ctx0" brushRef="#br0" timeOffset="1.85044E6">4242 8483 0,'-25'-25'16,"99"100"-16,-123-125 0,49 25 31,24 1-15,1 24-16,0 0 0,25 0 15,-26-25-15,1 25 0,0 0 16,0 0-16,0-25 0,-1 25 0,1 0 16,-25 25-1,0 0 1,0-1-16,0 1 15,0 0-15,0 0 16,0 0-16,25-25 31,-25-25-31,25-25 16,-25 25-16,25 25 0,-25-24 16,24-1-16,-24 0 0,25 0 15,0 0-15,0 1 0,0 24 16,-1 0-16,-24-25 0,25 25 15,0 0-15,-25 25 32,0-1-17,0 1-15,0 0 16,0 0-16,0 0 16,0-1-16,0 1 15,25-25 1</inkml:trace>
  <inkml:trace contextRef="#ctx0" brushRef="#br0" timeOffset="1.8506E6">4663 8136 0,'0'0'0,"-25"0"16,1 0-16,-1 0 15,74 0 1,-24 0-1,0 0-15,0 0 0,0 0 16,24 0-16,-24 0 0,25 0 16</inkml:trace>
  <inkml:trace contextRef="#ctx0" brushRef="#br0" timeOffset="1.85077E6">5035 8161 0,'0'99'31,"-24"-223"-31,24 248 0,24-223 0,-48 223 0,24-99 0,0-1 16,0 26-16,0-25 0,0 0 15,0-1-15,24 1 0,-24 50 16,25-51-16,-25 1 0,0 0 16,0 0-16,0 0 0,0-1 15,0 1-15,-25-25 16,25-25 0,0 1-16</inkml:trace>
  <inkml:trace contextRef="#ctx0" brushRef="#br0" timeOffset="1.85098E6">5110 8111 0,'0'0'0,"0"-25"0,0 1 0,-25 24 16,50 0-1,0 24 1,-1 1-16,1-25 0,25 25 16,-25 0-16,24 0 0,-49-1 15,25 1-15,-25 0 0,0 0 16,0 0-16,-50-1 0,1 1 0,24 0 15,-25 0-15,1-25 0,-1 0 16,-74 25-16,75-25 0,-1 24 16,0-24-16</inkml:trace>
  <inkml:trace contextRef="#ctx0" brushRef="#br0" timeOffset="1.85138E6">3051 9178 0,'25'-25'31,"0"25"-31,-1-25 0,76 0 15,-51 1-15,26-1 0,-1 25 16,0-25-16,1 0 0,99 0 16,-75 25-16,-25 0 0,25-25 15,-24 25-15,74 0 0,-75 0 16,-24 0-16,-26 0 0,1 25 0,0-25 16,-25 25-16,0 0 0,-25 0 15,25 0-15,-25-1 0,1 1 16,24 0-16,0 0 15,99-25-15,-50 0 16,1-25-16,24 0 0,26 0 16,-26 1-16,100-26 0,-75 0 0,-25 25 15,1 1-15,-26-1 0,1 0 16</inkml:trace>
  <inkml:trace contextRef="#ctx0" brushRef="#br0" timeOffset="1.85589E6">1960 9773 0,'-25'0'31,"0"25"0,25 0-31,-25-25 16,25 24-16,0 1 15,-25-25-15,25 25 0,0 0 16,-24 24-16,24-24 16,-25 0-16,25 0 0,0 0 15,0 0-15,0 49 0,0-49 16,0 0-16,25-1 0,-25 1 15,24 0-15,26 25 0,-25-50 16,0 0-16,-1 0 16,26 0-16,-25-25 0,0 25 15,-1-25-15,-24 0 0,25-24 0,0-1 16,-25 0-16,0 26 0,0-26 16,0 25-16,0-25 15,-25 1-15,25 24 0,-25 0 0,25 0 16,-24 1-16,-1 24 0,0-25 15,0 25-15,0 0 16,25 25-16,0-1 16,0 1-16,0 0 15,0 0-15,25-25 16,0 25-16,0-25 16</inkml:trace>
  <inkml:trace contextRef="#ctx0" brushRef="#br0" timeOffset="1.85626E6">2555 9971 0,'0'-24'16,"-25"-1"-1,0 25 16,0 25-31,1-1 16,24 1 0,0 0-1,24-25-15,-24 25 16,25-25 0,-25 25-16,25-25 0,0 25 0,-25-1 15,0 1 1,-25 0-16,0-25 15,0 25-15,1 0 16,-1-25-16,50-25 31,-25 0-31,49 0 0,-24 25 16,0-25-16,24-24 0</inkml:trace>
  <inkml:trace contextRef="#ctx0" brushRef="#br0" timeOffset="1.85648E6">2828 9947 0,'0'0'0,"25"0"16,-25-25-16,-25 50 31,0-25-15,25 24-16,-25-24 0,0 25 16,25 0-16,-24-25 0,24 25 0,0 0 15,0 0 1,24-1-16,1-24 15,-25 25-15,50-25 16,-25 0-16,-1 0 16,1 0-16,0-25 0</inkml:trace>
  <inkml:trace contextRef="#ctx0" brushRef="#br0" timeOffset="1.85663E6">3001 9996 0,'0'-25'31,"-49"100"-31,98-125 0,-49 50 16,0 25-1,0 0-15,0 0 0,0 0 16,0-1-16,0 1 16,0 0-16</inkml:trace>
  <inkml:trace contextRef="#ctx0" brushRef="#br0" timeOffset="1.85676E6">2952 9847 0,'-25'0'0,"0"0"16,50 0 15,0 0-31,24-24 16</inkml:trace>
  <inkml:trace contextRef="#ctx0" brushRef="#br0" timeOffset="1.85697E6">3175 9699 0,'0'24'31,"0"1"-15,0 0-16,0 0 0,0 0 0,0-1 16,0 1-16,0 0 0,0 0 15,-25 24-15,25-24 0,0 0 16,0 0-16,0 0 0,0 24 15,0-24-15,25-25 16,-25-25 0</inkml:trace>
  <inkml:trace contextRef="#ctx0" brushRef="#br0" timeOffset="1.85718E6">3373 9699 0,'0'0'0,"0"24"31,0 1-15,0 0-16,0 0 0,0 24 15,0 1-15,0-25 0,0 0 16,0-1-16,0 26 0,0 0 16,0-25-16,0-1 0,0 1 0,0 0 15,0 0-15</inkml:trace>
  <inkml:trace contextRef="#ctx0" brushRef="#br0" timeOffset="1.85753E6">3721 9971 0,'-25'-24'15,"0"24"1,0 0-1,0 24 1,1-24-16,24 50 16,-25-50-16,25 25 15,0 0 1,25-25-16,-1-25 16,26 0-16,-25 0 15,0 25-15,-25-25 0,25 1 16,-1 24-1,-24 24 1,0 1-16,0 0 0,0 0 16,25 0-16,0-25 31,-25-25-15,25 25-16,-25-50 0,25 50 15</inkml:trace>
  <inkml:trace contextRef="#ctx0" brushRef="#br0" timeOffset="1.85768E6">4018 9674 0,'-99'223'16,"198"-446"-16,-123 248 15,24-1 1,-25 1-16,25 25 0,0-25 16,0-1-16,0 1 0,0 50 15,0-51-15,0 1 0,0 0 0,0 0 16,0 0-1</inkml:trace>
  <inkml:trace contextRef="#ctx0" brushRef="#br0" timeOffset="1.85821E6">3820 9947 0,'25'-25'31,"0"25"-31,-1 0 0,1-25 0,0 25 15,0 0-15,49 0 0,-24 0 16,-25 0-16,-1 0 16,1 0-16,0 0 0,0 25 15,-50 0 1,0-1-16,25 1 0,-25-25 16,25 25-16,-24 0 15,48-25 1,1-25-1,0 0-15,0 0 16,-25 1-16,0-1 0,-25 25 16,0 0-1,-24 0-15,24 0 16,50 0 15,-1 0-31,1-25 16,50 25-16,-51 0 0,1-25 15,0 25-15,0 0 0,24 0 16,-24 0-16,0 25 0,0 0 16,-25 0-16,0-1 15,0 1-15,0 0 16,0 0-16,0-50 31,25 0-31,-1 0 16,-24 1-16,25-1 0,0 0 15,0-49-15,0 49 0,-25 0 0,24 0 16,-24 0-16</inkml:trace>
  <inkml:trace contextRef="#ctx0" brushRef="#br0" timeOffset="1.86026E6">4762 9550 0,'0'-25'0,"50"50"47,-25-25-47,0 25 16,0-1-16,-1 1 15,1 0-15,0 0 0,-25 0 16,25-1-16,-25 26 15,0-25-15,0 0 0,0-1 16,0 1-16,0 0 0,0 25 16,-50-26-16,50 1 0,-25 0 0,1-25 15,-1 50-15,0-50 0,0 25 16,25-50 31,25 25-16,-25 25-31,0-1 16,0 1-16,0 25 15,0-25-15,0-1 0,0 1 16,-25 25-16,0-50 16,0 25-16,25-1 0,-24-24 0,-1 0 15,0 25-15,0-25 0,0 0 16,1 0-1,-1 0 1,0 0 0,0 25-16,0-25 0,1 25 15,-1 0-15,-25-1 0,25-24 16,1 25-16,-1 0 0,-25-25 16,25 25-16,-24-25 0,24 0 15,0 0-15,0 0 0,-24 0 16,24 0-16,0-25 0,0 0 15,1 0 1,24 1-16,-25 24 16,25 49-1,0-24 1,-25-25-16,25 50 0,-25-26 16,25 1-16,-25-25 15,1 25-15,-1 0 0,0-25 16,0 0-16,-24 0 0,24 0 15,-50 0-15,50-25 0,-24 25 16,24-25-16,-25 25 0,-24-25 16,49 1-16,0 24 0,-24-25 0,24 25 15,0 0-15,0 0 0,1 0 16,24 25-16,-25-25 0,25 24 16,0 1-16,0 0 15,0 0-15,0 0 0,0-1 16,-25 1-16,25 0 0,-25-25 15,25 25-15,-25-25 0,-24 25 16,24-1-16,-25-24 0,1 0 16,-1 0-16,-24 25 0,24-25 15,1 0-15,-1 0 0,0-25 16,1 25-16,-1-24 0,0-1 0,26 25 16,-1 0-1,25 25 1,0-1-1,0 1-15,0 0 0,0 0 16,-50 24-16,25-24 16,1-25-16,-1 25 15,-25-25-15,1 0 0,24 0 16,-25 0-16,1 0 0,24-25 16,-50 0-16,26 1 0,-1-1 15,25 0-15,-24 0 0,24 0 0,-25 1 16,26-1-16,24 0 0,-25 0 15,25 0-15,0 1 16,0-1-16,25 25 16,-25 25-1,0-1 1,-25 1-16,0-25 0,0 25 16,0-25-16,-24 0 15,24 0-15,0 0 0,0-25 16,25 0-16,-49-24 15,49 24-15,-25 0 0,25-24 16,-25-1-16,25 0 0,-25-49 0,25 50 16,0 24-16,0-25 0,0 1 15,25-1-15,-25 25 0,25 0 16,-25 1-16,25-1 16,-25 0-16,24 0 0,1 25 0,0 0 15,-25 25 1,0 0-1,-25-25-15,25 25 0,0-1 16,-25-24-16,1 0 16,24-24-16,0-1 15,0 0-15,49 0 0,-49-25 0,25 26 16,25-51-16,-26 50 0,26 1 16,0-26-16,-25 25 0,74-24 15,-74 24-15,24 25 0,-24-25 16,25 25-16,-26-25 0,51 25 15,-50 0-15,-1 0 0,1 25 16,0-25-16,0 25 0,0-25 16,-25 25-16,24-25 15,-24-25 17,0 0-32,0 0 0,0 0 15,0 1-15,0-1 0,25 0 0,25-49 16,-25 49-16,24 25 0,-24-25 15,25 0-15,49 0 0,-50 25 16,1 0-16,0 0 0,-25 0 16,24 0-16,50 0 0,-74 0 15,25 0-15,-25 25 0,-1-25 16,1 25-16,-25 0 16,25-25-1,-25-25-15,25 25 16,-25-50-16,49 26 15,-24-1-15,0 0 0,0 25 0,0-25 16,-1 25-16,26 0 0,0 0 16,-26 0-16,1 0 0,25 0 15,24 0-15,-24 0 0,-25 0 16,24 0-16,1 25 0,-25-25 16,74 25-16,-49-25 0,-26 0 0,26 0 15,-25 0-15,24 25 16,-24-25-16,0 0 15,0 0 1,24 0 0,-24 0-16,0 0 15,25 0-15,-1-25 0,1 25 16,74-25-16,-75 25 0</inkml:trace>
  <inkml:trace contextRef="#ctx0" brushRef="#br0" timeOffset="1.89397E6">3696 6077 0,'-25'0'15,"25"-25"1,0 1-1,25 24 1,0 0 0,0 0-16,-1 0 62,-24 24-62,25-24 16,-25 25-16,25 0 0,-25 0 15,25-25-15,-25 25 0,0-1 16,0 26-16,0-25 0,0 0 16,-25-1-16,25 1 15,-25 0-15,25 0 0,-25 0 16,25-1-16,0 1 31,25-25-15,25 0-1,-25 0-15,-1 25 0,1-25 16,0 25-16,0 24 16,0-24-16,-25 0 15,0 0-15,0 0 16,0 24-16,0-24 16,-25 0-16,25 0 15,-25-1-15,25 1 16,0 0-1,25-25 17,-25 25-17,49 0-15,-24-25 0,0 25 16,0-1-16,0-24 0,-1 25 16,26 25-16,-50-25 0,25-1 15,-25 1-15,25 0 0,-25 0 16,0 24-16,0-24 15,-25-25-15,25 25 0,-25 0 16,-25-25-16,26 0 0,-1 0 16,25 25-16,-25-25 0,0 24 31,25 1-15,25-25-16,25 0 15,-26 25-15,1-25 16,0 25-16,0 0 15,-25-1-15,0 1 16,0 0-16,-50 0 16,25 0-16,1-1 0,-1 1 15,0 0-15,-25 0 0,26 0 0,-1-1 16,0-24-16,0 25 16,0-25 15,1 0 0,-1 25-15,25 0-1,-25-25-15,25 25 0,-25-25 16,0 24-16,1 1 0,-1-25 16,0 0-16,0 25 0,-25-25 15,1 0-15,24 0 0,-25 0 16,26 0-16,-1 0 0,0 0 0,-25 0 15,26 25-15,-1-25 16,0 25-16,0-1 16,0 1-16,25 0 15,0 0-15,0 0 16,-24 0-16,24-1 16,-25 1-16,25 0 0,-25-25 15,25 25-15,-25-25 0,0 0 16,1 25-16,-1-25 0,0 0 15,-25 0-15,26 0 0,-51 0 0,26 0 16,24 0-16,-25-25 0,25 25 16,1 0-16,-26 0 0,25 0 15,0 25 32,25-1-47,-25-24 0,1 25 16,-26 0-1,25-25-15,0 0 0,1 0 16,-1 0-16,0 25 0,-49-25 16,49 0-16,0 0 0,0 0 15,-24 0-15,-1 0 0,25 0 0,0-25 16,-24 25-16,24 0 16,0 0-16,-24 0 0,24 0 15,25-25-15,-25 25 16,0 0 15,25-25-31,-25 25 16,1 0-16,-1 0 15,0 0-15,0 0 0,0 0 16,1 0-16,-1 0 0,0 0 16,0 0-16,0 0 0,0 0 15,1 0-15,24-24 0,-25 24 16,0-50-1,25 25-15,0 0 16,0 1-16,0-26 0,0 25 16,0 0-16,-25 25 0,25-25 15,0 1-15,-25 24 16,1 0 0,-1 0-16,0 0 15,0 0 1,25-25-1,-25 25-15,25-25 0,-24-49 0,-1 49 16,25 0-16,-25-25 0,25 26 16,-25-51-16,25 50 0,0-24 15,0 24-15,0-25 0,0 26 16,25-76-16,-25 51 0,25-1 16,0 1-16,-25 24 0,49-50 15,-49 51-15,0-1 0,25 25 16,-25-25-16,0 50 31,0 0-31,-25-25 31,25-25-15,0 0-16,0 0 16,-25-49-16,25 49 15,0-25-15,0 25 0,0-24 0,25-26 16,-25 51-16,50-26 0,-25 0 15,-1 26-15,51-51 0,-26 50 16,1 1-16,0-1 0,-1 25 16,1-25-16,74 0 0,-50 25 15,-24-25-15,0 25 0,-1-24 16,26 24-16,-51 0 0,-24 24 16,-24 1-1,24-50 16,24 1-31,1-1 16,0 25-16,49-75 0,-24 51 16,0-1-16,-1 0 0,-24 0 15,74 0-15,-49 1 0,0 24 16,-1-25-16,1 25 0,-25-25 16,74 25-16,-50 0 0,-24 0 15,25 0-15,-25 0 0,24 25 16,-24-25-16,-25 25 0,25-25 0,0 0 15,-1 24-15,1-24 16,0 0-16,0 0 0,0 0 16,24 0-16</inkml:trace>
  <inkml:trace contextRef="#ctx0" brushRef="#br0" timeOffset="1.92557E6">5085 10145 0,'50'0'63,"-26"-25"-48,1 1-15,0-1 0,49-25 16,-49 25-16,25-24 0,-1 24 15,1-25-15,0-24 0,74-25 0</inkml:trace>
  <inkml:trace contextRef="#ctx0" brushRef="#br0" timeOffset="1.92646E6">5606 8632 0,'0'-25'16,"25"0"-16,-1 1 0,1 24 15,0-25-15,0 0 0,49-25 16,-49 1-16</inkml:trace>
  <inkml:trace contextRef="#ctx0" brushRef="#br0" timeOffset="1.92914E6">5110 6449 0,'0'25'16,"-25"-25"-16,25 25 15,-25 0-15,0-1 0,1 26 16,-1-25-16,0 24 0,0-24 0,25 25 16,-25-25-16,1 24 0,-1-24 15,25 0-15,-25 0 0,0 0 16,0-25-16</inkml:trace>
  <inkml:trace contextRef="#ctx0" brushRef="#br0" timeOffset="1.92927E6">4663 6697 0,'25'25'16,"0"-25"-16,0 25 15,-1 0-15,1-25 0,25 24 0,24 51 16,-24-50-16,-25 0 0,24 24 16,1-24-16</inkml:trace>
  <inkml:trace contextRef="#ctx0" brushRef="#br0" timeOffset="1.92954E6">5705 7417 0,'-25'0'16,"25"24"-1,0 1-15,0 0 0,-25 0 0,25 0 16,-24 24-16,-1 1 0,25-25 16,0-1-16,-25 26 0,25-25 15,-25 24-15</inkml:trace>
  <inkml:trace contextRef="#ctx0" brushRef="#br0" timeOffset="1.92968E6">5556 7565 0,'0'0'0,"0"25"16,50 0-16,-50 0 15,25 0-15,-1-1 0,1 26 16,0-25-16,49 49 0</inkml:trace>
  <inkml:trace contextRef="#ctx0" brushRef="#br0" timeOffset="1.92999E6">6152 8806 0,'-25'24'16,"25"1"-16,-25 0 0,0 25 15,0-26-15,25 1 0,-24 25 16,-1-25-16,25 0 0,-25 24 16,0-24-16,25 0 0,0 0 0,-25-25 15,25 24-15</inkml:trace>
  <inkml:trace contextRef="#ctx0" brushRef="#br0" timeOffset="1.93012E6">5879 8979 0,'0'0'0,"25"0"15,-1 25 1,1 0-16,0 0 0,0-25 16,0 25-16,24-1 0,-24 1 15,74 25-15,-74-25 0</inkml:trace>
  <inkml:trace contextRef="#ctx0" brushRef="#br0" timeOffset="1.93962E6">14982 13791 0,'0'-24'125,"25"24"-110,-25-25 1,0 0-16,0 0 16,0 0-1,0 1 1,0-1-16,0 0 15,0-25 1,0 26-16,0-1 0,0 0 16,0 0-16,0 0 15,0 1-15,0-1 16,0 0 0,0 0-16,0 0 15,0 1-15,25 24 0,-25-25 16,24 0-1,-24 0-15,25 25 16,-25-25 0,0 0-1,25 25-15,-25-24 16,25 24-16,0 0 16,-1 0 30,-24 24-30,0 1 0,25-25-16,-25 25 15,0 0-15,25 0 16,-25 24 0,0-24-16,0 0 15,0 25-15,0-26 16,25 26-1,-25-25-15,0 24 16,0-24 0,0 0-16,0 0 0,0 24 15,0-24 1,0 0-16,0 0 0,0 0 16,0 24-1,0-24-15,0 0 16,0 24-1,0-24-15,0 0 0,0 0 16,0 0-16,0-1 16,25 1-16,-25 25 15,24-25-15,-24-1 16,0 1-16,0 0 16,25 0-16,-25 0 0,0-1 15,0 1-15,25-25 16,-25 25-16,25 0 0,-25 0 15,25-25-15,-25 25 16,25-1 0,-1-24-1,-24 25-15,25-25 16,-25-25 0,25 25-16,0-24 15,-25-1-15,25 25 16,-25-25-1,0 0-15,0 0 16,24 25 0,-24-25-16,0 1 15,25-1 1,-25 0-16,0 0 16,0 0-16,0 1 0,0-1 15,0 0 1,0 0-16,0 0 15,0 1-15,0-1 16,0 0-16,0 0 16,0 0-16,25-24 15,-25 24-15,0 0 16,0 0-16,0 1 16,0-1-16,0 0 15,0 0-15,-25 0 16,25 1-16,0-1 0,0 0 15,0 0-15,0 0 0,0 1 16,0-1-16,0 0 16,0 0-16,0 0 15,25 1-15,-25-1 16,0 0-16,0 0 16,0 0-1,25 1 1,-25-1 15,25 25-15,-25-25-1,24 25-15,1 0 32,-25-25-32,25 25 15,0 0 32,-25 25-16,25-25-15,-25 25 0,24-25-1,-24 25-15,0-1 31,0 1-15,25-25-16,-25 25 0,0 0 16,0 0-1,0-1-15,0 1 16,0 0 0,25 0-16,-25 0 15,0-1 1,0 1-16,0 0 15,0 0-15,0 0 16,0-1-16,0 1 16,0 0-16,0 0 15,0 0 1,0-1-16,0 1 16,0 0-16,0 0 15,0 0 1,25-25-16,-25 24 0,0 1 15,0 0-15,0 0 16,0 0-16,0-1 16,0 1-16,0 0 15,0 0 1,0 0 0,0-1-16,25 1 15,-25 0-15,0 0 16,24 0-1,-24-1 1,0 1 0,25 0-1,-25 0 1,25-25-16,-25 25 0,25-25 16,0 0 30,-1 0-14,1 0 30,0 0-31,0-25-15,0 0 0,-25 0 31,0 0-32,24 25 32,-24-24-47,0-1 31,0 0-15,0 0 0,0 0-1,0 1-15,0-1 16,0 0-1,0 0 1,0 0-16,0 1 16,0-1-16,-24 0 0,24 0 15,0 0-15,-25 1 16,25-26-16,0 25 16,0 0-16,0 1 0,-25-1 15,25-25-15,0 25 0,-25 1 16,25-1-16,0-25 15,0 25-15,0 1 0,0-1 0,0 0 16,0 0-16,0 0 0,0 1 16,0-1-16,0 0 15,0 0-15,25 0 32,0 25-17,0 0 1,-1 0 15,-24 25-15,25 0-1,-25 0-15,0 0 16,25-1-16,-25 1 0,0 0 16,0 0-16,0 0 15,0-1-15,0 1 0,25 0 16,-25 0-16,0 0 15,0-1-15,0 1 0,0 0 16,0 0-16,0 0 16,0-1-16,0 1 15,0 25-15,0-25 16,0-1 0,0 1-16,0 0 0,0 0 15,0 0-15,0-1 16,0 1-16,0 0 0,0 0 15,0 0-15,0-1 16,0 1 0,25-25-16,-25 25 0,24-25 15,-24 25-15,25 0 16,0-25 15,0 0-15,-25-25-1,25 0-15,-25 0 16,25 25-16,-25-25 16,0 1-16,24 24 15,-24-25-15,0 0 0,25 0 16,-25 0 0,0 1-16,0-1 0,0 0 15,0 0-15,0 0 16,25 1-16,-25-1 0,0 0 15,0 0-15,0 0 16,25 1-16,-25-1 16,-25 25-1</inkml:trace>
  <inkml:trace contextRef="#ctx0" brushRef="#br0" timeOffset="1.94495E6">16644 13717 0,'0'-25'94,"0"0"-63,0 1-15,0-1-16,0 0 15,0 0-15,0 0 16,25 25-16,-25-49 0,0 24 16,0 0-1,25 0-15,-25 1 0,24 24 16,-24-25-16,0 0 0,25 25 0,0-50 16,-25 26-1,25-1-15,0 0 0,-25 0 16,24 0-1,1 0 1,0 25-16,0-24 16,0 24-1,-1 0 1,1 0-16,0 0 16,0 0-1,0 24-15,-1-24 0,1 0 16,0 25-1,0-25-15,0 25 16,-25 0 0,24 0-16,-24 0 15,0-1-15,25 1 16,-25 0-16,0 0 0,0 0 16,25 24-16,-25-24 15,0 0-15,0 0 16,25 24-16,-25-24 15,0 0-15,0 0 0,0-1 16,0 26-16,25-25 0,-25 0 16,0 24-16,24-24 15,-24 25-15,0-26 0,25 1 16,-25 0-16,0 0 0,25 24 16,-25-24-16,0 0 15,25 0-15,-25 24 0,0-24 0,0 0 16,25 0-16,-25 0 15,0-1-15,24 1 0,-24 0 16,25 0 0,-25 0-16,25-25 0,-25 25 15,25-1 1,0 1 0,0-25-1,-1 0 1,1 0-16,0 0 15,-25-25-15,25 25 16,0 0-16,-1-24 16,1 24-1,-25-25-15,25 25 16,-25-25 0,25 0-16,-25 0 0,25 25 15,-25-25-15,24 1 0,1 24 16,-25-25-16,25 0 15,-25 0-15,0 0 16,25 1-16,0-26 16,-25 25-1,24 25-15,-24-25 0,0 1 0,25 24 16,-25-25-16,0 0 16,25 25-16,0-50 0,-25 26 15,25-1-15,-25 0 16,24 0-16,-24 0 0,0 1 15,25 24-15,-25-25 0,0 0 16,25 25-16,-25-25 16,25 0-16,0 1 15,-25-1-15,24 0 0,-24 0 16,25 0-16,-25 1 16,0-1-16,25 25 0,-25-25 15,-25 25 16</inkml:trace>
  <inkml:trace contextRef="#ctx0" brushRef="#br0" timeOffset="1.94756E6">18306 13469 0,'0'-25'78,"0"0"-62,0 1 0,0-1-1,0 0 1,0 0-16,0 0 0,25 1 15,-25-1-15,0-25 0,24 50 16,-24-25-16,25 0 0,0 1 16,0-1-16,-25 0 15,25 25-15,-25-25 0,0 0 16,24 25-16,-24-24 16,25 24 30,-25-25-46,25 25 16,0 0 0,-25 25-16,25-1 15,0 1 1,-25 0-16,0 0 16,24 0-16,-24-1 15,0 1 1,0 25-16,0-25 15,0 0-15,0-1 16,0 1-16,0 0 16,0 0-16,0 0 15,0-1-15,0 1 0,0 0 16,0 0-16,0 0 16,0-1-16,0 26 0,0-25 15,0 0-15,0-1 0,-24 1 16,24 25-16,0-25 15,0-1-15,0 1 0,0 0 16,0 0-16,0 0 0,0-1 16,0 1-16,0 0 0,0 0 15,0 0-15,24-1 16,-24 1-16,0 0 16,0 0-16,0 0 15,25-25-15,0 24 16,0-24-1,0 0 17,-25-24-32,24 24 15,-24-25-15,0 0 16,25 0-16,-25 0 16,0 1-1,0-1-15,0 0 16,0 0-16,25 0 15,-25 1-15,0-1 0,0 0 0,0 0 16,0-24-16,0 24 16,0 0-16,0 0 15,0 0-15,0 1 0,-25-1 16,25 0-16,0-25 16,0 26-1,0-1-15,0 0 0,0-25 16,0 26-16,0-1 15,0 0-15,0-25 16,0 26-16,0-1 16,0 0-16,25-25 15,-25 25-15,0 1 0,0-1 16,0 0-16,25 25 16,-25-25-16,0 0 15,25 25 32,-25 25-31,24-25-1,-24 25 1,25 0 0,-25 0-1,0-1-15,0 1 0,25-25 16,-25 25-16,0 0 15,0 0-15,0 0 16,0-1-16,0 1 0,25-25 16,-25 25-16,0 0 0,0 0 15,0-1-15,0 1 0,0 0 0,0 0 16,0 0-16,0 24 16,0-24-16,0 0 0,0 0 15,0 24-15,0-24 16,0 0-16,0 0 0,0 24 15,0-24-15,0 0 16,0 0-16,0 24 16,0-24-1,0 0-15,25 0 16,-25-1-16,24-24 16,-24 25-16,25-25 15,0 0-15,0 0 16,-25-25-1,25 1-15,-25-1 16,0 0 0,24 25-16,-24-25 0,0 0 0,0 1 15,0-1-15,0 0 0,0 0 16,0 0-16,-24-24 16,24 24-16,0 0 15,0 0-15,0 1 0,0-1 16,0 0-16,-25 0 0,25 0 15,0-24-15,0 24 0,0 0 16,0 0-16,0 1 0,0-26 16,0 25-16,0 0 0,0 1 15,0-1-15,0 0 0,0 0 16,0 0-16,0 0 0,0 1 16,0-26-16,25 50 15,-25-25-15,0 0 0,0 1 16,24 24-16,-24-25 15,0 0 1,25 25-16,0 0 31,-25 25-15,25 0 0,-25-1-1,0 1 1,0 0-16,0 0 0,0 24 15,0-24 1,0 0-16,0 0 16,0 25-16,0-26 15,0 1-15,0 0 0,0 25 16,0-26-16,0 1 16,0 0-16,0 0 0,0 24 0,0-24 15,0 0-15,0 0 0,0 0 16,25 24-16,-25-24 0,0 0 15,0 0-15,24-1 16,-24 1-16,0 0 0,0 0 16,25-25-16,-25 25 15,0-1-15,0 1 32,25-25-32,0 0 31,-25-25-31,25 1 15,-1 24-15,-24-25 16,25 0-16,-25 0 16,0 0-16,25 1 15,-25-1-15,0-25 0,25 1 16,-25-1-16,0 25 0,0 0 16,0 1-16,0-26 0,0 25 15,-25 25 1</inkml:trace>
  <inkml:trace contextRef="#ctx0" brushRef="#br0" timeOffset="1.94925E6">19596 13395 0,'0'-25'140,"0"0"-140,0 0 32,0 0-17,25 25-15,-25-24 0,24-1 16,-24 0-1,25 0-15,-25 0 16,25 25 0,-25-25-16,25 1 15,-25-1-15,25 25 16,-1-25-16,1 0 0,0 0 16,0 1-1,-25-1 1,25 25-16,-1-25 15,1 25 1,0 0-16,-25-25 16,25 25-1,0 0 1,-25 25-16,24 0 16,1-25-16,0 0 15,-25 25-15,25-25 0,0 24 16,-1 1-16,-24 0 15,25 0 1,0-25-16,-25 25 0,25-1 16,-25 1-16,25 0 15,-1 0-15,-24 0 0,25 0 16,-25-1-16,25 1 0,-25 0 16,25 0-16,-25 24 15,0-24-15,0 0 0,0 0 16,0 0-16,0 24 15,0-24-15,0 0 0,0 0 16,0 24-16,0-24 16,0 0-16,0 0 15,0-1-15,0 1 0,0 0 16,25 0-16,-25 24 16,0-24-16,0 0 15,24-25-15,-24 25 0,0 0 16,0-1-16,25 1 15,-25 0-15,0 0 0,25 0 16,-25-1-16,25-24 16,-25 25-16,25 0 0,-25 0 15,24-25-15,-24 25 16,25-25-16,0 0 16,0 0-1,0 0 1,-1 0-1,1 0-15,0-25 0,0 0 16,0-25-16,-25 26 16,25-1-16,-25 0 0,0 0 15,24-24-15,-24 24 0,25 25 16,-25-25-16,0 0 0,25 0 16,0-24-16,-25 24 0,25 25 15,-25-25-15,24 0 0,-24-24 16,25 24-16,-25 0 0,0 0 15,0 1-15,0-1 16,25 0-16,-25 0 0,0 0 16,0 1-16,0-26 0,0 25 0,0 0 15,0 1-15</inkml:trace>
  <inkml:trace contextRef="#ctx0" brushRef="#br0" timeOffset="1.95183E6">21134 13295 0,'-25'0'0,"25"25"15,0 0 17,-25-25-17,25-25 1,0 0 15,25 1-15,-25-1-16,25 25 15,-25-25-15,0 0 0,24 0 16,-24 0-16,25 1 16,-25-1-16,25 25 0,-25-25 0,25 25 15,-25-25-15,25 0 16,-1 25 0,-24-24-16,25 24 0,0 0 15,0-25-15,0 25 0,-1 0 16,1 0 15,0 25 0,-25-1-31,25-24 16,-25 25-16,0 0 16,0 0-16,0 0 15,0-1-15,0 1 16,0 0-1,0 25-15,0-25 16,0-1-16,0 1 16,0 0-16,0 0 0,0 0 15,0-1-15,-25 1 16,25 25-16,0-25 16,0-1-16,0 1 0,-25 0 15,25 0-15,0 0 0,0-1 0,0 1 16,0 25-16,0-25 15,0-1-15,-25-24 16,25 50-16,0-25 16,0 0-16,0-1 15,0 1-15,0 0 0,0 0 16,0 0 0,0-1-16,0 1 15,25-25-15,-25 25 16,25-25-16,-25 25 15,25-25-15,0 0 16,-25-25-16,0 0 0,24 25 16,-24-25-16,25 25 15,-25-24-15,25 24 16,-25-25-16,0 0 0,25 25 16,-25-25-16,25 0 0,-25-24 15,24 24-15,-24 0 0,0 0 16,0 1-16,25-26 0,-25 25 15,0 0-15,0 1 0,0-1 16,0-25-16,0 25 16,0 1-16,0-1 15,0-25-15,0 25 0,0 1 16,0-26-16,0 25 0,0-24 16,0 24-16,0 0 15,0 0-15,0 0 0,0 0 16,25 1-16,-25-1 15,25 0-15,-25 0 16,25 25-16,0-25 16,-1 25-1,-24-24 1,25 24 15,-25 24-31,25-24 0,-25 25 16,0 0-16,0 0 15,25-25-15,-25 25 16,0-1-16,0 1 16,0 0-16,0 0 0,0 25 15,0-26 1,-25 1-16,25 0 0,0 25 0,0-26 16,0 1-16,0 0 15,0 0-15,-25 0 0,25-1 16,0 1-16,0 0 0,0 25 15,-25-26-15,25 26 0,0-25 0,0 0 16,0-1-16,0 1 16,0 25-16,0-25 0,0-1 0,0 1 15,0 0-15,0 25 16,0-26-16,0 1 16,0 0-16,25 0 0,-25 0 15,25-25 1,0 0-16,0 0 15,-1 0 1,-24-25 0,25 25-16,0-50 15,0 25-15,-25 1 16,0-1-16,0 0 0,0 0 16,0 0-16,25 1 0,-25-1 15,0-25-15,0 25 16,0 1-16,0-1 0,24-25 15,-24-24-15,0 49 0,0 0 16,0-24-16,0 24 0,0-25 16,0 1-16,0 24 0,0 0 15,0 0-15,-24-24 16,24 24-16,0 0 16,0 0-16,24-25 0,-24 26 15,0-1-15,25 0 16,-25 0-16,0 0 15,25 1 1,0 24 0,0-25-16,-1 25 15,-24 25 17,25-25-32,-25 49 15,0-24 1,0 0-16,0 0 15,0 24-15,0-24 16,-25 0-16,25 0 16,0 24-16,0-24 0,-24 0 0,24 0 15,0 0-15,0-1 0,-25 51 16,25-50-16,-25-1 0,25 1 16,0 25-16,0-1 0,-25-24 15,25 0-15,0 0 0,0 0 16,0 24-16,0-24 15,0 0-15,25-25 0,-25 25 16,0-1-16,25 1 0,-25 0 16,0 0-1,25-25-15,-25 25 16,24-25 0,1-25-1,0 25 1,-25-25-16,25 25 15,-25-25-15,25 0 16,-25 1 0,24-1-16,1 0 0,-25 0 15,25 0-15,0 1 16,-25-1-16,0 0 0,25 0 0,-25 0 16,0 1-16,0-51 0,24 50 15,-24 1-15,0-1 16,0 0-16,0 0 15,-24 25-15</inkml:trace>
  <inkml:trace contextRef="#ctx0" brushRef="#br0" timeOffset="1.95473E6">14932 13171 0,'25'0'31,"-25"-25"-31,25 25 16,0 0 15,0 0 0,-1 0-15,-24 25-16,25-25 16,0 0-16,0 0 15,0 0-15,-1 0 16,1 0-16,0 0 16,0 0-1,0 0-15,-1 0 16,1 0-16,0 0 15,0 0-15,0 0 0,0 0 16,24 0 0,-24 0-1,0 0-15,0 0 16,-1 0-16,1 0 0,0 0 16,0 0-16,0 0 15,24 0-15,-24 0 16,0 0-1,0 0-15,-1 0 16,1 0 0,0 0-16,0 0 0,0 0 15,-1 0-15,1-25 0,0 25 16,0 0-16,0 0 16,-1 0-1,1 0-15,0 0 0,0 0 16,24-24-16,-24 24 15,0 0-15,0 0 16,0 0-16,24 0 0,-24 0 16,0 0-16,0 0 0,0 0 15,24 0-15,-24 0 0,0 0 16,0 0-16,-1 0 0,1 0 0,0 0 16,0 0-16,0 0 15,-1 0-15,1 0 16,0 0-16,0 0 15,0 0-15,24 0 16,-24 0-16,0 0 0,0 0 16,-1 0-16,1 0 15,0 0-15,0 0 0,0 0 16,-1 0-16,1 0 0,0 0 16,0 0-16,0 0 0,24 0 15,-24 0 1,0 0-16,0 0 15,24 0-15,-24 0 0,0 0 0,0 0 16,-1 0-16,26 0 16,-25 0-16,0 0 15,0 0-15,-1 0 0,26 0 16,-25 0-16,0 0 0,-1 0 16,1 0-16,25 0 0,-25 0 15,-1-25-15,1 25 0,0 0 16,0 0-16,49 0 0,-49-25 15,0 25-15,0 0 0,-1 0 16,26 0-16,-25-25 0,0 25 0,-1 0 16,1 0-16,0 0 0,25 0 15,-1 0-15,-24 0 16,0 0-16,0 0 0,-1-25 0,26 25 16,0 0-16,-25 0 15,-1 0-15,1 0 0,25 0 0,-1 0 16,-24 0-16,0 0 15,0 0-15,24 0 0,-24 0 16,0 0-16,0 0 16,0 0-16,-1-24 0,1 24 15,0 0-15,0 0 0,24 0 16,-24 0-16,0 0 16,0 0-16,24 0 15,-24 0-15,0 0 0,0 0 16,0 0-16,24 0 15,-24 0-15,0 0 16,0 0-16,-1 0 0,1 0 16,0 0-16,0 0 15,-25-25-15,50 25 0,-26-25 16,1 25-16,0 0 0,0 0 16,0 0-16,-1 0 15,1 0 1,0 0-16,0 0 15,0 0 1,-1 0-16,1 0 0,-25-25 0,25 25 16,0 0-16,0 0 0,-1 0 15,1 0-15,0 0 16,0 0-16,0 0 16,-1 0-16,1 0 15,0 0-15,0 0 16,0 0-16,-1 0 15,26 0-15,-25 0 16,0 0-16,-1 0 0,1 0 16,25 0-16,-25 0 0,-1 0 15,1 0 1,0 0 0,0 0-16,0 0 15,-1 0-15,1 0 0,0 0 16,0 0-16,0-25 15,0 25-15,-1 0 16,1 0-16,25 0 16,-25 0-16,-1 0 0,1 0 15,0 0-15,0 0 0,0 0 16,-1 0-16,1 0 16,25 0-16,-25 0 0,-1 0 15,1 0-15,0 0 0,0 0 16,0 0-16,-1 0 0,1 0 15,0 0-15,0 0 0,24 0 16,-24 0 0,0 0-16,25 0 15</inkml:trace>
  <inkml:trace contextRef="#ctx0" brushRef="#br0" timeOffset="1.95711E6">15081 14536 0,'25'0'31,"0"0"-31,0 0 16,-1-25 0,1 25-16,0 0 15,0 0-15,0 0 16,-1 0-16,1 25 0,0-25 15,25 0-15,-25 0 0,24 0 16,-24 0-16,25 0 0,-26 0 16,1 0-16,25 0 0,-1 0 15,-24 0-15,0 0 0,25 0 16,-26 0-16,1 0 0,50 0 16,-51 0-16,26 0 0,-25 0 15,0 24-15,49-24 0,-49 0 16,0 0-16,-1 0 0,1 0 15,0 0-15,25 0 0,-26 0 16,1 25-16,0-25 0,0 0 0,25 0 16,-1 0-16,-24 0 0,0 0 15,0 0-15,-1 0 0,51 0 16,-50 0-16,-1 0 0,1 0 16,25 0-16,-25 0 0,24 0 15,-24 0-15,0 0 0,0 0 16,-1 0-1,1 25-15,0-25 0,0 0 16,0 0-16,-1 0 0,1 0 16,0 0-16,0 0 0,0 0 15,-1 0-15,26 0 0,-25 0 0,0 0 16,-1 0-16,1 0 0,25 0 16,-25 0-16,-1 0 0,26 0 15,-25 0-15,0 0 0,24 0 16,-24 0-16,0 0 0,25 0 15,-26 0-15,26 0 0,-25 0 0,0 0 16,24 0-16,-24 0 16,0 0-16,24 0 0,-24 0 15,0 0-15,0 0 0,0 0 16,24 0-16,-24 0 0,0 0 16,0 0-16,-1 0 0,1 0 0,25 0 15,-1 0-15,-24 0 0,0 0 16,0 0-16,24 0 0,1 0 15,-25 0-15,0-25 0,0 25 16,-1 0-16,51 0 0,-50 0 16,24-25-16,-24 25 0,25 0 15,-26 0-15,51 0 0,-26 0 0,-24 0 16,0 0-16,0 0 0,49-24 16,-49 24-16,0 0 15,0 0-15,-1 0 0,1 0 16,25 0-16,-25 0 0,-1 0 15,26 0-15,-25 0 0,0 0 0,49 0 16,-49 0-16,0 0 0,0 0 16,24 0-16,1 0 0,-25 0 15,-1 0-15,1 0 0,0 0 16,0 0-16,49 0 0,-49 0 16,0-25-16,0 25 0,-1 0 0,26 0 15,0 0-15,-26 0 0,1 0 16,0-25-16,0 25 0,24 0 15,-24 0-15,0 0 16,0 0-16,0 0 16,24 0-16,-24 0 0,0 0 15,0 0-15,24 0 0,-24 0 16,0 0-16,0 0 16,-1 0-16,26 0 0,-25 0 15,0 0-15,24 0 0,-24 0 16,0 0-16,25 0 0,-26 0 15,1 0-15,0 0 0,0 0 0,0 0 16,-1-25-16,1 25 16,0 0-16,0 0 0,24 0 15,-24 0 1,0 0-16,0 0 0,24 0 16,-24 0-16,0 0 0,0 25 0,0-25 15,-1 0-15,1 0 0,0 0 16,0 0-16,0 0 15,-1 0-15,1 0 16,0 0-16,25 0 16,-26 0-16,1 0 15,0 0-15,0 0 0,0 0 16,0 0-16,-1 0 16,1 0-16,0 0 0,25 0 15,-26 0-15,1 0 16,0 0-16,0 0 15,0 0-15,-1 0 16,1 0-16,0 0 16,-25-25-1,25 25-15</inkml:trace>
  <inkml:trace contextRef="#ctx0" brushRef="#br0" timeOffset="1.95819E6">23019 12700 0,'-25'0'0,"0"0"15,0 0-15,1 0 32,24 25-17,0 0-15,-25-1 16,25 1-16,0 0 0,0 0 15,-25 0-15,25 24 0,-25-24 16,25 0-16,0 0 16,0-50 15,25 0-31,0 25 0,-25-25 16,25 0-16,-25 1 0,24-26 15,1 25-15,-25 0 0,25 1 16,-25-1-16,25 0 15,-25 0 1,25 50-16,-25 0 16,0 0-16,0-1 15,0 1-15,0 25 0,0-25 0,0-1 16,24 1-16,-24 0 0,0 0 16,0 24-16,25-24 15,-25 0-15</inkml:trace>
  <inkml:trace contextRef="#ctx0" brushRef="#br0" timeOffset="1.95832E6">22994 12898 0,'25'75'16,"-50"-150"-16,25 51 0,25 24 15,0 0-15,-1 0 0,1 0 16,0 24-1,0-24-15,0 25 0</inkml:trace>
  <inkml:trace contextRef="#ctx0" brushRef="#br0" timeOffset="1.95891E6">22647 14585 0,'0'-25'16,"0"1"-1,24 24 32,1 0-47,0 0 16,0 0-16,0 0 0,24 0 16,-24 0-16,0 0 15,0 0-15,-25-25 0</inkml:trace>
  <inkml:trace contextRef="#ctx0" brushRef="#br0" timeOffset="1.95929E6">23118 14362 0,'25'-25'15,"-50"50"-15,50-75 0,-50 50 16,25 25 0,0 0-16,-25 0 15,0 24-15,25-24 16,0 0-16,-24 0 0,24 0 15,0-1-15,24-24 32,-24-24-32,25 24 15,-25-25-15,25-25 0,-25 25 16,25 1-16,0-1 16,-25 0-16,49 0 0,-49 0 0,0 0 15,25 25-15,-25 25 31,0 0-15,-25 0-16,25 0 0,0 0 16,0-1-16,0 26 15,0-25-15,0 0 16,0-50 15</inkml:trace>
  <inkml:trace contextRef="#ctx0" brushRef="#br0" timeOffset="1.95941E6">23168 14436 0,'49'50'31,"-123"-100"-31,99 50 0,-50 25 0,50-25 16,24 0-16,-24-25 16,0 25-16,0 0 15,-25-24-15,24 24 0</inkml:trace>
  <inkml:trace contextRef="#ctx0" brushRef="#br0" timeOffset="1.9722E6">16644 15528 0,'-25'0'16,"0"0"0,25 25-1,0-1 1,0 1-16,0 0 15,0 0-15,-24 0 0,24-1 16,0 26-16,-25 0 0,25-26 16,-25 1-16,25 25 0,-25-1 15,25-24-15,0 0 16,0-50 0,0 0-16,25 1 15,-25-1-15,25-25 0,24-24 16,-49 24-16,25 1 0,-25-1 0,25 25 15,-25-49-15,25 49 0,-25 0 16,0 75 0,0-25-1,0 24-15,0-24 16,0 49-16,0-49 0,25 25 16,-25-25-16,0-1 0,24 51 15,-24-50-15,0-1 0,0 1 16</inkml:trace>
  <inkml:trace contextRef="#ctx0" brushRef="#br0" timeOffset="1.97233E6">16570 15850 0,'49'25'16,"-123"-75"-16,99 75 0,-50-74 15,74 49-15,-24 0 16,0 0-16,25-25 0,-26 25 15,51 0-15,-26 0 0,1 0 16</inkml:trace>
  <inkml:trace contextRef="#ctx0" brushRef="#br0" timeOffset="1.97284E6">17562 15999 0,'0'0'16,"0"25"-16,25-25 16,-25-25 15,-25 25-15,25-25-16,-25 25 15,0 0-15,0-25 0,-24 1 16,24-1-16,-25 25 0,25-25 0,1 0 15,-1 25-15,-25-49 0,25 24 16,25 0-16,0 0 0,0 0 16,0-24-16,0 24 0,25 0 15,-25 0-15,25 25 0,0-24 16,24-1-16,-24 0 0,0 25 16,0 0-16,0 0 0,-1 0 15,1 25-15,-25 0 16,0-1-16,-49 26 0,24-25 15,0 24-15,0-24 16,0 0-16,-24 25 0,-26-1 0,26 1 16,24-25-16,-25-1 0,26 1 15,-26 0-15,50 0 0,-25-25 16,75 0 0,-25 0-16,-1 0 15,26 0-15,-25-25 0,49 0 16,-49 0-16,25 25 0,-26-24 15,26-1-15,-25 25 0,24-25 16,-24 0-16,0 25 0</inkml:trace>
  <inkml:trace contextRef="#ctx0" brushRef="#br0" timeOffset="1.97322E6">18281 15751 0,'0'-25'0,"0"0"0,-25 1 32,0 24-17,1 0-15,-1 0 0,0 0 0,0 24 16,-24-24-16,24 25 15,0 0-15,0 0 16,25 0-16,0-1 16,0 1-16,0 0 15,25 0-15,0 0 0,0-25 16,-1 0-16,1 24 0,50-24 0,-51 0 16,1 0-16,0-24 0,0 24 15,0-25-15,24-25 0,-49 25 16,0 1-16,0-1 15,0-25-15,0 25 16,-25 1-16,1-1 16</inkml:trace>
  <inkml:trace contextRef="#ctx0" brushRef="#br0" timeOffset="1.97341E6">18256 15379 0,'0'0'0,"0"25"16,-25 0 0,25-1-16,0 26 0,0 0 15,0-26-15,0 26 0,0 0 0,0-1 16,0 50-16,0-49 0,0 0 16,0-26-16,0 26 0,25-25 15</inkml:trace>
  <inkml:trace contextRef="#ctx0" brushRef="#br0" timeOffset="1.97387E6">19521 15404 0,'0'0'0,"25"-25"0,-25 0 15,0 0-15,-25 25 0,25-25 16,-25 25-16,1-24 16,-1 24-16,0 0 15,25 24-15,-25-24 0,0 50 16,25-25-16,-24 0 0,24 0 16,0-1-16,-25 26 0,25 24 15,0-49-15,0 25 0,0-1 16,0-24-16,0 74 0,0-74 15,-25 0-15,25 25 0,0-26 0,0 1 16,-25 0-16,25 0 16,-25-25-16,1 0 15,24-25-15</inkml:trace>
  <inkml:trace contextRef="#ctx0" brushRef="#br0" timeOffset="1.97412E6">19174 15850 0,'25'99'0,"-50"-198"15,25 74-15,25 25 0,0-24 16,-1 24-16,1 0 0,25 0 16,24-25-16,-49 25 0,25 0 15,-26-25-15,1 25 0,0 0 16,25 0-16,-25 0 16,-25 25 15,-25 0-31,25 24 15,0-24-15,0 0 16,0 0-16,25-1 16,-25-48-1</inkml:trace>
  <inkml:trace contextRef="#ctx0" brushRef="#br0" timeOffset="1.97456E6">19571 15652 0,'-25'-25'16,"25"0"-16,50 248 0,-75-396 0,0 98 31,50 75-31,0 0 16,0 0-16,24 0 15,-24 0-15,0 0 16,24 0-16,-24 0 16,-25 25 15,25-25-31,-25 25 15,0 0-15,0 24 0,25-49 0,-25 50 16,25-25-16,-1 0 0,1 24 16,0-24-16,0 0 0,0-25 15,-1 25-15,1-1 0,0 1 16,0-25-16,0 0 16,-25-49-16,0 24 15,0 0-15,-25 0 0,25-24 16,-25 24-16,0-50 0,25 51 0,0-1 15,-25 25-15,25-25 16,-24 50 0,-1 24-1,0-24-15,25 0 0,-25 0 16,25 0-16,-25-1 0,1 26 16,-1-25-16,25 0 15,-25-25-15,25 24 0,25-24 16</inkml:trace>
  <inkml:trace contextRef="#ctx0" brushRef="#br0" timeOffset="1.97484E6">20141 15949 0,'0'0'0,"25"0"31,0-49-15,25 24-16,-26 0 0,1 0 15,0 1 1,0-1-16,0-25 0,-25 25 16,0 1-16,24-1 0,-24 0 15,-24 25-15,-26 0 16,25 0-16,25 50 16,-25-50-16,25 24 0,-24 1 15,24 0-15,0 0 0,0 24 16,24-49-16,-24 25 0,25-25 15,0 25-15,25-25 0,-26 0 16,26 0-16,-25 0 0,0 0 16</inkml:trace>
  <inkml:trace contextRef="#ctx0" brushRef="#br0" timeOffset="1.97519E6">20762 15726 0,'0'-25'0,"-149"149"0,298-223 15,-125 50-15,-24-1 0,-24 25 16,-1 25-16,-25-25 15,25 25-15,0 25 16,1 0-16,-1 25 16,0-26-16,25 1 0,0 25 15,0-1-15,25-24 16,24-25-16,-24 0 16,25-25-16,-25 1 15,0-26-15,-1 25 0,-24 0 16,50-74-16,-25 74 0,0-24 15,-1-1-15,1 1 0,0 24 16,0-25-16,-25 25 0,25 0 0,-25 75 31,-25-25-31,25 25 0,-25-26 16,25 26-16,-25 49 0,25-49 16,0-1-16,0-24 0,0 25 15,0-1-15,0 26 0,0-50 0,0-1 16,0 1-16,0 0 0</inkml:trace>
  <inkml:trace contextRef="#ctx0" brushRef="#br0" timeOffset="1.97585E6">16173 15627 0,'-25'-25'0,"0"0"16,0 1-16,25-1 15,-25 25-15,25-25 0,0 0 16,0 0-16,25 1 15,-25-1-15,50-25 0,-1 25 16,-24 0-16,25 1 16,-1-1-16,76-50 0</inkml:trace>
  <inkml:trace contextRef="#ctx0" brushRef="#br0" timeOffset="1.97634E6">21431 15230 0,'0'0'0,"0"25"16,0 0-16,0-1 15,-25 26-15,25-25 0,-24 0 16,-1 0-16,0-1 0</inkml:trace>
  <inkml:trace contextRef="#ctx0" brushRef="#br0" timeOffset="2.01114E6">24730 11410 0,'0'-25'31,"-25"25"0,25 25 32,0 0-48,0 0-15,0 0 0,0-1 16,0 1-16,-24 25 16,24-25-16,0-1 0,0 1 15,0 0-15,0 0 0,-25 24 16,25-24-16,0 0 0,0 0 15,-25 49 1,25-49 0,0-50-1,0 0 1,0-24-16,25 24 0,-25 0 16,0-24-16,0 24 0,25 0 0,-25-25 15,0 1-15,0 24 0,0 0 16,0 0-16,24 1 15,-24-1-15,25 25 0,-25-25 16,25 0-16,0 0 16,0 25-16,-1-24 0,1 24 15,0 0-15,0 0 16,-25 24 0,25 1-16,-25 0 15,0 0-15,-25 24 16,0-24-1,0 0-15,0 0 16,1-25-16,-1 25 16,0-25-16,0 0 15,25-25 1,25 25 0</inkml:trace>
  <inkml:trace contextRef="#ctx0" brushRef="#br0" timeOffset="2.01169E6">25028 11460 0,'0'0'0,"0"-25"15,0 50 17,0 0-17,0-1 1,0 1-16,0 0 0,0 0 15,0 0-15,0-1 16,0 1-16,-25-25 16,25 25-16,0 0 15,0-50 1,25 0 0,-25 0-16,0 1 0,25-1 15,0 0-15,-1-25 16,-24 26-16,25-1 15,0 25 17,-25 25-32,0-1 0,0 1 15,25 0-15,-25 25 16,25-26 0,-1 1-1,1-25-15,0 0 16,-25-25-16,50-24 0,-26 24 15,-24 0-15,25 0 16,0 1-16,-25 48 31,0 1-15,0 0-16,0 0 0,0 24 16,0-24-16,0 0 15,50 25 1,-26-50-16,1 0 15,0 0-15</inkml:trace>
  <inkml:trace contextRef="#ctx0" brushRef="#br0" timeOffset="2.01259E6">25747 11410 0,'0'-25'16,"0"1"0,25-1-1,-25 0-15,0 0 16,-50 25-16,50-25 16,-24 25-16,-1-24 0,0-1 15,0 25-15,0-25 0,1 0 16,-1 25-16,-25-25 0,25 0 15,1 1-15,-26 24 0,25-25 16,-24 0-16,-1 25 0,25 0 0,-24-25 16,24 25-16,0 0 0,-49 0 15,49 0-15,0 0 16,-25 0-16,26 0 0,-26 0 0,25 25 16,-25-25-16,26 25 0,-1-25 15,0 25-15,-49-1 0,49 1 16,0-25-16,0 25 0,0 0 15,-24 0-15,24-25 0,0 25 16,0-1-16,1 1 0,-1 0 16,0 0-16,25 0 0,-25-1 15,0 1-15,25 0 0,-24 25 0,24-26 16,0 1-16,0 0 0,-25 0 16,25 24-16,0-24 15,0 0-15,0 0 0,0 0 16,0-1-16,25 26 0,-25-25 15,24 0-15,-24-1 0,25 1 0,-25 0 16,25 0-16,0 0 0,0-1 16,-25 1-16,24 0 0,26 0 15,-25 0-15,0-25 0,-1 24 16,1-24-16,0 25 0,25 0 16,-1-25-16,-24 0 0,0 25 15,0-25-15,49 0 0,-49 25 0,0-25 16,0 0-16,-1 0 0,51 0 15,-50 0-15,-1 0 0,1 0 16,25 0-16,-25-25 0,24 25 16,1 0-16,-25-25 0,-1 25 15,1-25-15,50 0 0,-75 1 16,24 24-16,1-25 0,0 0 16,0 25-16,24-50 0,-24 50 15,-25-24-15,25-1 0,0 25 16,0-50-16,-1 25 15,1 1-15,0-1 0,0-25 16,0 25-16,-25 1 16,0-1-16,24 0 0,-24 0 15,0 0-15,25 25 0,-25-24 16,0-1-16,0-25 0,0 25 16,0 1-16,0-1 15,0 0-15,0 0 16,-25 0-1,1 25 1,-1 0-16</inkml:trace>
  <inkml:trace contextRef="#ctx0" brushRef="#br0" timeOffset="2.01559E6">24681 12898 0,'0'-24'15,"-25"24"16,25 24 32,-25-24-47,25 25-16,0 0 15,-25-25 1,25 25-16,0 0 15,0-1-15,0 1 0,0 0 16,0 0-16,0 0 0,0-1 0,0 26 16,0-25-16,-25 0 15,25 0-15,0-1 0,0 1 16,0 0-16,0 0 16,-24 0-1,24-50 16,0-25-31,0 25 16,0-24-16</inkml:trace>
  <inkml:trace contextRef="#ctx0" brushRef="#br0" timeOffset="2.0159E6">24631 12923 0,'0'0'0,"25"0"16,-25-25-16,25 25 16,-25-24-1,24 24-15,1 0 16,0 0-16,-25 24 16,25-24-16,-25 25 0,25-25 15,-25 25-15,0 0 0,24-25 0,-24 25 16,0-1-16,0 26 15,-24-25-15,24 0 16,-25-25-16,0 24 16,0 1-16,0-25 15,1 0-15,-1 25 16,0-25-16,25-25 31</inkml:trace>
  <inkml:trace contextRef="#ctx0" brushRef="#br0" timeOffset="2.01783E6">24829 12998 0,'0'-25'0,"-24"25"94,-1-25-78,0 25-1,0 0-15,-24 0 16,24 0-16,0 0 16,0 25-16,0-25 15,1 0-15,-1 25 16,25-1-16,-50 1 0,50 0 16,0 0-16,-25-25 0,25 25 15,-24 24-15,24-24 0,0 0 16,0 0-16,0 0 15,24 24-15,1-24 16,0-25-16,-25 25 0,50 0 16,-26-25-16,26 0 0,-25 0 15,0 0-15,-1 0 0,51 0 16,-50-25-16,24 25 0,-24-25 0,0 25 16,25-25-16,-26 0 0,1 1 15,0-1-15,-25 0 16,25 0-16,0 0 15,-25 0-15,0 1 16,-25 24 0,25-25-16,-25 25 0,0-25 15,25 0-15,-25 25 0,25-25 0,-24 1 16,-1 24 0,25-25-16,-25 25 0,25-25 15,-25 25-15,0-25 0,0 25 0,1 0 16,-26-25-1,25 25-15,0 0 16,1 0-16,-26 25 16,25-25-16,0 25 15,1 0-15,-1 0 0,0-25 16,0 24-16,0-24 0,25 25 16,-24 0-16,-1 0 0,0 0 0,25-1 15,0 1 1,0 25-1,25-50-15,-25 25 16,25 0-16,-1-1 0,1-24 16,0 0-16,25 25 0,-26-25 15,1 0-15,25 0 0,-25 0 16,24 0-16,26-25 0,-51 1 16,1 24-16,0-25 0,0 0 15,25 0-15,-26 0 0,-24 0 16,25 1-16,-25-1 15,0 0 1,-25 0 0,1 0-16,-1 1 15,0 24-15,0-50 0,0 50 16,25-25-16,-25 25 0,1 0 16,-1-25-16,0 25 0,0 0 15,0 0-15,1 0 16,-1 25-16</inkml:trace>
  <inkml:trace contextRef="#ctx0" brushRef="#br0" timeOffset="2.01814E6">24780 12725 0,'0'0'0,"0"25"47,0-1-47,0 26 16,0 0-16,-25-26 16,25 1-16,0 25 0,-25 24 15,25-49-15,0 25 0,-25-1 16,25 1-16,0 0 0,0 24 15,-24-24-15,24-1 0,0 1 0,0-25 16,-25 24-16,25-24 0,0 0 16,0 0-16</inkml:trace>
  <inkml:trace contextRef="#ctx0" brushRef="#br0" timeOffset="2.01859E6">24904 14238 0,'0'0'0,"0"-25"0,0 0 16,0 0-16,25 1 16,-25-1-1,0 0-15,-25 0 16,0 0-16,0 25 16,0-24-16,1 24 0,-1 0 0,0 0 15,0 0-15,0 24 0,1-24 16,-51 100-1,50-76-15,25 1 16,-24 25-16,24-25 0,0-1 0,0 1 16,0 0-16,0 0 0,24 0 15,1 0-15,0-1 16,0-24-16,24 0 0,-24 0 16,25-24-16,-25 24 0,-1-25 15,1 0-15,25-25 0,-25 50 16,-25-25-16,25 1 0,-25-1 0,24 0 15,-24-25-15,0 26 0,25-1 16,-25 0-16,0 0 0,0-49 16</inkml:trace>
  <inkml:trace contextRef="#ctx0" brushRef="#br0" timeOffset="2.0188E6">24879 13767 0,'-25'0'15,"100"99"-15,-125-198 0,0 99 16,50 24-16,-24 1 15,24 0-15,0 0 16,-25 0-16,25 49 0,-25-24 16,25-1-16,-25 1 0,25-1 0,-25 75 15,25-74-15,0 0 0,0-1 16,0-24-16,0 25 0,0-1 16,0-24-16,0 0 0,25-25 15,-25-25 1</inkml:trace>
  <inkml:trace contextRef="#ctx0" brushRef="#br0" timeOffset="2.01905E6">25202 13568 0,'0'0'0,"0"-25"0,0 50 31,0 0-15,-25 25-16,25-26 15,-25-24-15,25 25 0,0 0 0,0 0 16,0 24-16</inkml:trace>
  <inkml:trace contextRef="#ctx0" brushRef="#br0" timeOffset="2.01952E6">25276 14560 0,'-25'0'0,"25"-24"15,25 24 1,-25-25-16,25 25 0,24 0 16,-24 0-1,0 0-15,-25 25 16,0-1-16,0 1 15,-50 0-15,50 0 0,-49 0 16,49-1-16,-25-24 0,25 25 16,-25-25-16,75 0 15,-25-25-15,-1 25 16,1-24-16,50-26 0,-51 25 16</inkml:trace>
  <inkml:trace contextRef="#ctx0" brushRef="#br0" timeOffset="2.02292E6">25524 13097 0,'-25'0'15,"0"0"79,25 25-63,-24-25 47,48 0 1,1 0-79,0 0 15,0 0 1,0 0-16,-1 0 0,1 0 15,0 0-15,0 0 16,0 0-16,-1 0 0,1 0 16,0 0-1,0 0 1,-50 0 31</inkml:trace>
  <inkml:trace contextRef="#ctx0" brushRef="#br0" timeOffset="2.02316E6">25673 12998 0,'0'-25'15,"25"25"-15,-1 0 16,1 25-16,0-1 15,0 1-15,-25 0 16,0 0-16,0 0 16,0-1-16,0 1 15,0 0-15,-25 0 0,0-25 16,25 25-16,-25-25 0,25 25 0,-24-25 16</inkml:trace>
  <inkml:trace contextRef="#ctx0" brushRef="#br0" timeOffset="2.0238E6">26169 12948 0,'0'25'16,"-25"-25"-16,0 0 31,25 25-31,-24-1 0,24 1 15,0 0 1,-25 0-16,25 0 0,0-1 16,0 1-16,0 25 15,0-25-15,0 0 16,0-1-16,0 1 0,25 0 0,-1-25 16,-24 25-16,25-25 0,0 0 15,25 0-15,-26-25 16,1 0-1,-25-24-15,0 24 0,25 0 16,-25 0-16,0 0 0,0 0 16,0-49-16,-25 49 0,25 0 15,-25 25-15,25-24 0,-24 24 16,-1-25-16,0 25 0,0 0 16,25-25-16,-25 25 0</inkml:trace>
  <inkml:trace contextRef="#ctx0" brushRef="#br0" timeOffset="2.02411E6">26467 12774 0,'0'-24'0,"-25"24"32,25 24-32,-25 1 15,25 0-15,0 0 16,0 0-16,0-1 16,25 1-16,0-25 31,24 0-31,-49-25 0,0 1 15,25-1-15,-25 0 16,0 0-16,-25 25 0,0-25 16,1 25-16,-26 0 15</inkml:trace>
  <inkml:trace contextRef="#ctx0" brushRef="#br0" timeOffset="2.02501E6">26640 13196 0,'0'0'0,"-25"0"31,50 25 48,0-25-79,0 0 15,0 0-15,-1 0 16,1 0-16,0 0 0,0-25 0,0 25 15,-1 0-15,1 0 16,-25-25 0,-25 25-1,1 0 1</inkml:trace>
  <inkml:trace contextRef="#ctx0" brushRef="#br0" timeOffset="2.02522E6">26789 13097 0,'25'0'16,"0"0"-1,-25 25-15,24-25 16,1 24-16,0 1 0,0 0 16,-25 0-16,0 0 15,0 0-15,0-1 0,-25-24 16,25 25-16,-25 0 0,0-25 0,1 25 15,-1-25-15,0 0 32</inkml:trace>
  <inkml:trace contextRef="#ctx0" brushRef="#br0" timeOffset="2.02655E6">27310 13047 0,'0'-25'31,"0"50"0,-25-25-15,25 25-16,-25-25 16,25 25-16,-24 0 15,24-1 1,-25-24-16,25 25 0,0 0 16,0 0-16,0 0 0,25 0 15,-1-1 1,-24 1-16,25-25 0,0 0 15,0 0-15,0 0 16,-25-25-16,24 25 0,-24-24 16,0-1-16,25 25 0,-25-50 0,25 25 15,-25 0-15,0 1 16,0-1-16,0 0 0,-50 0 16,26 0-1,-26 25-15,25 0 16,0 0-16</inkml:trace>
  <inkml:trace contextRef="#ctx0" brushRef="#br0" timeOffset="2.02762E6">25598 14412 0,'-24'0'15,"-1"0"17,50 0-1,-1 0-31,1 24 15,0-24-15,0 0 0,0 0 16,-1 0-16,1 0 0,0 0 16,0-24-16,0-1 15</inkml:trace>
  <inkml:trace contextRef="#ctx0" brushRef="#br0" timeOffset="2.02784E6">25698 14263 0,'24'0'16,"1"0"-1,25 24-15,-25 1 16,-1-25-16,-24 25 16,25 25-16,-25-25 15,0-1-15,-25 1 16,1 0-16,24 0 0,-25-25 15,0 25-15,0-25 16</inkml:trace>
  <inkml:trace contextRef="#ctx0" brushRef="#br0" timeOffset="2.02808E6">26070 14188 0,'-25'0'16,"25"25"-1,0 0-15,0 0 16,0-1-16,0 1 0,0 0 16,0 0-16,0 49 15,0-49-15,0 0 0,0 0 16,0 24-16,-25-49 15,25 25-15</inkml:trace>
  <inkml:trace contextRef="#ctx0" brushRef="#br0" timeOffset="2.02874E6">26318 14362 0,'0'-25'15,"0"0"1,0 0-16,25 25 0,-25-24 16,24-1-16,-24 0 15,0 0-15,-24 0 16,-1 25-16,0-24 16,0 24-16,0 0 15,25 24-15,-24 1 0,24 25 16,-25-50-16,25 25 0,0 24 15,0-24-15,0 0 0,25 0 16,-25 0-16,24 24 16,-24-24-16,0 0 0,0 0 15,0-1-15,0 1 16,-24 0 0,-1-25 15,25-25-31,0 0 0,0 1 15,0-1-15,25 0 16,-25 0-16,24 0 0,1 1 16,0-1-16,0 0 15,0 0-15,-1 0 0,1 25 16,-25-25-16,50 25 0,-50-24 16,25 24-1,-50 24 1,0 1-1,25 0-15,0 0 16,-25-25-16,25 25 0,0 0 0,0-1 16,0 1-16,0 0 0,25-25 15,0 25-15,0-25 16,-1 0 0,-24-50-16,25 1 15,-25 24-15,0 0 0,0 0 16,0 0-16,0 0 0,0 1 0,-25 24 15,1-25 1,-1 25-16</inkml:trace>
  <inkml:trace contextRef="#ctx0" brushRef="#br0" timeOffset="2.02897E6">26665 14114 0,'-149'124'15,"298"-248"-15,-149 99 0,0 0 16,-25 25-16,0 0 16,25 25-16,0 0 15,-24-25-15,24 25 0,0-1 16,0 1-16,24-50 31,1 1-31,0-1 16,-25 0-1,0 0-15,-25 25 32</inkml:trace>
  <inkml:trace contextRef="#ctx0" brushRef="#br0" timeOffset="2.02926E6">26789 14362 0,'0'-25'15,"-25"25"-15,50 0 31,0 0-31,0 0 16,-1 0-16,1 0 0,0 0 16,25 0-16,-26 0 0,1 0 15,0 0-15,-25-25 0,25 0 16</inkml:trace>
  <inkml:trace contextRef="#ctx0" brushRef="#br0" timeOffset="2.02949E6">26987 14188 0,'0'-25'15,"25"25"1,0 0-16,0 0 16,0 25-16,0-25 0,-25 25 15,24 0-15,-24 0 0,25-1 0,-25 1 16,0 0-16,-25 0 15,25 0-15,-49 0 0,24-1 16,0-24-16,25 25 16,-25-25-16</inkml:trace>
  <inkml:trace contextRef="#ctx0" brushRef="#br0" timeOffset="2.02966E6">27459 14089 0,'0'25'15,"0"0"-15,0-1 16,0 1-16,0 0 16,0 25-16,0-26 0,0 51 0,0-50 15,0 0-15,0-1 0</inkml:trace>
  <inkml:trace contextRef="#ctx0" brushRef="#br0" timeOffset="2.03606E6">28079 12824 0,'-25'0'15,"25"25"-15,-25-25 16,0 0-1,25 25 64,0-1-48,-24-24-31,24 25 15,0 0-15,0 0 16,0 24-16,0 1 16,0-25-1,0 0-15,0 24 0,0-24 16,0 0-16,0 0 0,0 24 16,0 1-16,0 0 0,0-26 15,0 26-15,0-25 0,0 24 16,0 26-16,0-26 0,0-24 0,0 25 15,0-25-15,0 49 0,0-49 16,0 24-16,0-24 0,0 25 16,0-25-16,0 49 15,0-49-15,0 0 0,0-1 16,0 1-16,0 25 0,0-25 0,0-1 16,0 1-16,0 0 0,0 0 15,0-50 1</inkml:trace>
  <inkml:trace contextRef="#ctx0" brushRef="#br0" timeOffset="2.03639E6">28004 12874 0,'0'-25'0,"-24"25"31,-1 25-15,25-1-16,-25 1 15,0 0-15,0 25 0,1-26 16,-1 1-16,0 0 0,0 0 16,0 0-16,1-1 0,24 1 0,0 0 15,24-25 1</inkml:trace>
  <inkml:trace contextRef="#ctx0" brushRef="#br0" timeOffset="2.03653E6">28029 12849 0,'25'-25'0,"-50"50"0,50-25 32,-25 25-32,0-1 15,25 1-15,0 25 16,0-25-16,-25-1 0,24 1 0,26 0 16,-25-25-16,24 50 0,-24-26 15</inkml:trace>
  <inkml:trace contextRef="#ctx0" brushRef="#br0" timeOffset="2.03748E6">28079 13742 0,'0'0'0,"0"-25"78,25 25-78,0 0 16,-1 0 0,1 0-16,0 0 15,0 0-15,24 0 16,-24-25-16,0 25 0,0 0 15,0 0-15,49-25 16,-49 25-16,24 0 0,-24 0 0,25 0 16,-25 0-16,49 0 15,-49 0-15,24-24 0,-24 24 0,25 0 16,49 0-16,-74 0 0,24 0 16,1 0-16,0 0 0,-1 0 15,51-25-15,-76 25 0,26-25 16,0 25-16,-26 0 0,76-25 15,-76 25-15,26 0 0,-25 0 16,24 0-16,1 0 0,24 0 0,-24-25 16,0 25-16,-1 0 0,1 0 15,24 0-15,-24-24 0,-1 24 16,1 0-16,-25 0 0,25 0 16,24 0-16,-24 0 0,-26 0 15,26 0-15,-25-25 0,74 25 16,-74 0-16,24 0 0,1 0 15,0 0-15,-1 0 0,26 0 0,-26 0 16,1 0-16,-1 0 16,1 0-16,24 0 0,-24 0 15,0 0-15,24 0 0,-24 0 0,-1 0 16,51 0-16,-51 0 0,1 0 16,-25 0-16,24 0 0,50 0 15,-49 0-15,0 0 0,-1 0 16,1 0-16,-1 0 0,51 0 15,-26 0-15,-24 0 0,-1 0 16,1 0-16,49 25 0,-49-25 0,-25 0 16,24 0-16,1 0 0,-25 0 15,49 0-15,-24 0 16,24 0-16,-49 0 16,49 0-16,-49 0 0,0 0 0,0 0 15,24 0-15,-24 0 0,0 0 16,24 0-16,-24 0 15,0 0 1,0 0-16</inkml:trace>
  <inkml:trace contextRef="#ctx0" brushRef="#br0" timeOffset="2.03809E6">28426 12005 0,'0'25'0,"0"0"0,0 0 16,-25-25-16,25 25 0,-24-1 15,24 1-15,0 0 0,0 0 16,0 0 0</inkml:trace>
  <inkml:trace contextRef="#ctx0" brushRef="#br0" timeOffset="2.0387E6">29493 11981 0,'0'24'16,"0"1"-1,-25-25-15,25 25 0,0 0 16,0 0 0,25-25-1,24 0-15,-24 0 16,0 0-16,0 0 0,-25-25 16,0 0-16,0 0 15,0 0-15,-25 1 0,0-1 16,0 25-16,1 0 15,-1 0 1</inkml:trace>
  <inkml:trace contextRef="#ctx0" brushRef="#br0" timeOffset="2.03916E6">30609 11832 0,'0'-25'31,"0"50"1,0 0-17,0-1-15,0 1 16,0 0-16,0 0 0,0 0 16,0-1-16,0 1 15</inkml:trace>
  <inkml:trace contextRef="#ctx0" brushRef="#br0" timeOffset="2.03963E6">31527 11857 0,'0'24'47,"0"1"-31,25 0 0,24 0-1,-24-25-15,0 0 16,-25-25-1,0 0 1,-25-24-16,0 24 16,25 0-16,-25 25 15,25-25-15,-24 25 0</inkml:trace>
  <inkml:trace contextRef="#ctx0" brushRef="#br0" timeOffset="2.03992E6">32544 11757 0,'0'0'0,"25"0"16,-25 25 15,0 0-15,0 0-16,0 0 0,0-1 16,0 1-16,0 0 0,0 49 15,0-24-15,0-25 0,0 24 16</inkml:trace>
  <inkml:trace contextRef="#ctx0" brushRef="#br0" timeOffset="2.04103E6">29096 12080 0,'-25'0'0,"0"25"32,50-1-17,-25 1 1,0 0-16,25-25 0,-25 25 15,0 0-15,0 0 0,0-1 16,0 1-16,0 0 0,0 0 16,0 0-16,0 24 0,0-24 15,0 0-15,0 24 0,0-24 16,0 50-16,0-51 0,0 26 16,0-25-16,0 0 0,0 24 0,0 1 15,0-25-15,0-1 16,0 1-16,0 25 0,0-25 0,0 24 15,0-24-15,0 25 0,0-26 16,0 1-16,0 75 0,0-76 16,25 26-16,-25-25 0,0 24 15,0 1-15,0 24 0,0-49 16,0 0-16,25 25 0,-25-26 16,0 1-16,0 50 0,0-51 15,0 26-15,0-25 0,0 0 0,-25 49 16,25-49-16,0 24 0,0 1 15,0-25-15,0 24 0,0 26 16,25-26-16,-25 1 0,0 0 16,0-1-16,0 1 0,24 24 15,-24-24-15,0 0 0,0-1 16,25 1-16,-25 49 0,25-49 16,-25-1-16,0 1 0,0-25 15</inkml:trace>
  <inkml:trace contextRef="#ctx0" brushRef="#br0" timeOffset="2.04186E6">30088 11931 0,'0'0'0,"0"25"31,0 24-15,0-24-16,0 25 0,25-25 15,-25-1-15,0 1 16,0 25-16,0-25 0,0 0 16,0-1-16,0 1 0,0 0 15,0 25-15,25-1 0,-25-24 16,0 0-16,0 24 0,0-24 16,0 74-16,0-74 0,0 25 0,0-25 15,0 24-15,24 26 0,-24-26 16,0-24-16,0 25 15,25-1-15,-25-24 0,0 74 0,0-74 16,0 25-16,0-1 16,0-24-16,0 74 0,0-24 15,0 24-15,0-74 0,0 24 16,0 1-16,0 0 0,0-1 16,0 50-16,25-49 0,-25 0 15,0-1-15,0 26 0,0-26 16,25 75-16,-25-74 0,0 24 15,25-24-15,-25 0 0,0 49 0,25-50 16,-25-24-16,0 25 16,0-25-16,0 24 0,0 1 15</inkml:trace>
  <inkml:trace contextRef="#ctx0" brushRef="#br0" timeOffset="2.04262E6">31204 11708 0,'0'25'31,"-25"-25"-31,25 24 16,0 1-16,0 0 0,0 25 15,0-26-15,0 26 0,0-25 16,0 0-16,0 49 0,0-49 16,0 24-16,0-24 0,0 25 15,0-25-15,0 74 0,0-49 16,0-1-16,25 1 0,-25-1 15,0 75-15,0-74 0,-25 0 16,25 24-16,0-24 0,0 24 0,-24 25 16,24-24-16,0-26 0,0 1 15,0 24-15,24-24 16,1 99-16,-25-100 0,25 26 0,-25-1 16,25 1-16,-25-1 15,25 50-15,0-50 0,-25 1 0,0-1 16,24 25-16,-24 26 0,25-51 15,-25 0-15,0 1 0,0-1 16,0-24-16,25 49 0,-25-49 16,0-1-16,0-24 0,0 0 15,0 0-15,25-1 0</inkml:trace>
  <inkml:trace contextRef="#ctx0" brushRef="#br0" timeOffset="2.04351E6">32048 11633 0,'0'0'0,"0"25"47,0 0-47,0 0 16,0 0-16,0-1 15,0 1-15,0 0 0,0 25 16,0-26-16,0 1 0,0 25 16,0-25-16,0 24 0,24 26 15,-24-26-15,0 1 0,0-25 0,0 24 16,25 51-16,-25-76 0,0 26 15,0 0-15,0-1 16,0 26-16,25 24 0,-25-25 0,0-24 16,25 24-16,-25-24 0,0 24 15,25 50-15,-25-74 0,0 24 16,0-24-16,0 24 0,0 50 16,-25-49-16,25-26 0,0 26 15,-25-1-15,25-24 0,0 74 16,0-50-16,0-24 0,0 24 15,0-24-15,0 74 0,0-74 0,25-1 16,-25 1-16,0-1 0,0 1 16,0 49-16,0-49 0,0-25 15,0 24-15,0-24 0,0 25 16,0-1-16</inkml:trace>
  <inkml:trace contextRef="#ctx0" brushRef="#br0" timeOffset="2.04456E6">33313 11757 0,'0'25'47,"0"25"-32,0-25-15,-25-1 0,25 26 16,0 0-16,0-26 0,0 51 16,0 24-16,0-49 15,0 49-15,0 0 16,0-49-16,-25 74 0,25-75 16,0 26-16,-25-26 0,25 26 15,-25 49-15,25-50 0,-24-24 0,24 24 16,-25 50-16,0 0 15,0 0-15,0-74 0,25 0 16,0 24-16,0 25 0,-24-49 16,24 24-16,0-24 0,0 49 15,0-25-15,0-24 0,0 0 16,0 74-16,0-75 0,0 26 0,0-26 16,-25 51-16,25-51 15,-25 1-15,25-25 0,0 24 16,0 1-16,0-25 0</inkml:trace>
  <inkml:trace contextRef="#ctx0" brushRef="#br0" timeOffset="2.0504E6">28004 13816 0,'25'0'31,"0"0"31,-25-25-62,25 25 47,-25 25 0,25 0-16,-25 0-15,0 0 0,0-1-16,0 1 15,25-25 1,-25 25-16,0 0 16,24 0-16,-24-1 15,0 1-15,25-25 16,-25 25-16,25 0 15,0-25 1,0 0 0,-1 0-1,1 0 1,0 0 0,0 0-1,0-25-15,-1 25 16,-24-25-1,25 25 1,-25-25-16,25 25 16,-25-24-16,25-1 15,-25 0 1,25 25-16,-25-25 16,0 0-1,24 25-15,-24-24 16,0-1-16,0 0 15,0 0-15,0 0 16,0 1-16,0-1 16,25 25-16,-25-25 15,0 0-15,0 0 16,0 1 0,0-1-16,-25 25 0,25-25 15,0 0-15,0 0 16,0 1-16,25 24 15,-25-25-15,0 0 0,0 0 16,0 0-16,0 1 16,25 24-16,-25-25 0,0 0 15,0 0 1,25 0-16,-25 1 16,0-1-16,0 0 15,25 25 1,-25-25-16,0 0 0,24 0 15,1 1 1,-25-1 0,25 25-16,-25-25 15,25 25 1,0 0 0,-1 0 15,1 0 0,0 0 0,0 0-31,-25 25 0,25-25 16,-25 25 15,0-1 0,24-24-15,-24 25-16,0 0 31,0 0-15,25 0-16,-25 0 16,25-1-1,-25 1 1,0 0-1,0 0 1,0 0-16,25-25 16,-25 24-16,0 1 15,0 0 1,0 0 0,0 0-1,0-1 1,0 1-16,25-25 0,-25 25 15,24-25-15,-24 25 16,0 0 0,25-25-1</inkml:trace>
  <inkml:trace contextRef="#ctx0" brushRef="#br0" timeOffset="2.05278E6">29195 13543 0,'0'25'62,"0"-50"16,0 1-62,25-1 15,-25 0-31,0 0 16,0 0 0,25 1-16,-25-1 15,0 0-15,0 0 16,0 0-1,0 1-15,25 24 0,-25-25 16,0 0 0,0 0-1,24 25-15,-24-25 0,25 0 16,0 1 15,-25-1-15,25 25-16,-25-25 15,25 25-15,-1 0 32,-24-25-17,25 25 1,0 0 31,-25 25-32,25-25-15,0 0 16,-25 25-16,24-25 16,-24 25-1,25-25-15,-25 24 16,25-24-16,-25 25 16,25-25-16,-25 25 15,25 0 1,-25 0-1,24 0 1,-24-1 0,0 1-16,25 0 15,-25 0-15,0 0 16,0-1-16,0 1 16,0 0-16,0 0 15,25 0-15,-25-1 16,25 1-1,-25 0-15,0 0 16,0 0-16,25-1 16,-25 1-16,0 0 15,0 0-15,24 0 16,-24-1 0,0 1-16,0 0 15,0 0-15,25-25 0,-25 25 16,0-1-16,25-24 15,-25 25-15,0 0 16,0 0-16,25-25 16,-25 25-1,25-25-15,-25 24 0,24-24 16,-24 25 0,25-25-16,0 0 15,0 0 16,-25-25-31,25 25 0,-1 0 16,-24-24-16,25-1 16,0 25-16,-25-25 15,25 0-15,0 0 16,-1 1 0,-24-1-16,25 0 0,-25 0 15,25 0-15,-25 1 16,25-1-16,-25 0 15,25 0-15,-25 0 16,25 1-16,-25-1 0,0 0 16,0 0-16,0 0 15,0 1-15,-25 24 0,25-25 16,0 0 0,25 0-1</inkml:trace>
  <inkml:trace contextRef="#ctx0" brushRef="#br0" timeOffset="2.05337E6">30237 13444 0,'0'25'78,"25"-25"-31</inkml:trace>
  <inkml:trace contextRef="#ctx0" brushRef="#br0" timeOffset="2.05355E6">30287 13494 0,'-25'0'16,"50"0"-16</inkml:trace>
  <inkml:trace contextRef="#ctx0" brushRef="#br0" timeOffset="2.05416E6">30212 13072 0</inkml:trace>
  <inkml:trace contextRef="#ctx0" brushRef="#br0" timeOffset="2.05426E6">30212 13072 0,'0'-25'31</inkml:trace>
  <inkml:trace contextRef="#ctx0" brushRef="#br0" timeOffset="2.05591E6">30237 13469 0,'0'25'31,"0"0"-15,25-1 15,-25 1-15,0 0-1,0 0-15,0 0 16,0-1 0,0 1-16,25 0 15,-25 0-15,0 0 16,24-25-16,1 49 15,-25-24 1,25 0-16,0 0 16,-25-1-1,25-24-15,-1 25 16,1-25 0,0 0 15,0 0-16,0 0 1,-25-25-16,24 25 0,1 0 16,0-24-1,-25-1 1,25 25-16,-25-25 16,25 25-16,-25-25 15,24 25-15,-24-25 16,0 1-16,0-1 15,0 0 1,25 0 0,-25 0-16,0 1 15,0-1 1,0 0-16,0 0 16,0 0-16,25 1 0,-25-1 15,0 0 1,0 0-16,0 0 15,0 1-15,0-1 16,0 0-16,0 0 16,0 0-16,0 1 15,0-1-15,0 0 16,0 0-16,25 25 16,-25-25-16,0 0 15,25 1-15,-1-1 16,-24 0-16,25 0 15,0 0 1,0 1 0,0 24-1,-25-25-15,24 25 0,1-25 16,0 25 0,-25-25-16,25 25 31,0 0 0,-25 25-15,24-25-16,-24 25 15,25-25-15,-25 25 16,25-25-16,-25 24 16,25 1-16,0 0 15,-25 0 1,24 0-1,-24-1 1,25-24 0,-25 25-16,0 0 15,0 0 1,0 0-16,0 0 16,0-1-16,0 1 0,0 0 15,-25 0-15,25 24 16,-24-24-1,24 0-15,0 0 16,0 0 0,24-1 15,1-24-15,-25-24-16,0-1 15</inkml:trace>
  <inkml:trace contextRef="#ctx0" brushRef="#br0" timeOffset="2.05792E6">31254 13469 0,'25'0'16,"-25"-25"125,25 25-141,-25-25 15,24 25 1,-24-24-16,0-1 15,0 0-15,0 0 16,25 0-16,-25 1 16,0-1-16,0 0 15,0 0 1,25 0 0,-25 0-1,25 1-15,-25-1 31,25 25 1,-25-25-32,0 0 0,24 25 15,-24-25 1,0 1 15,0-1 16,0 0 47,0 0 15,25 25-93,0 0 78,-25-25-79,25 25 79,-25 25-32,25-25-46,-1 25-16,-24 0 16,0 0-1,25-1 1,-25 1 0,0 0-16,0 0 15,0 0-15,0-1 16,0 1-16,0 0 15,0 0-15,0 0 16,0 0 0,0-1-16,0 1 0,0 0 15,0 0 1,0 0-16,0-1 0,0 1 16,0 0-1,0 0-15,0 0 16,0-1-16,0 1 0,0 0 15,0 0 1,0 0-16,0-1 16,0 1-16,0 0 15,0 0-15,0 0 16,25-25-16,-25 24 16,0 1-16,25-25 15,-25 25-15,25-25 0,-25 25 16,24-25-1,1 25 1,0-25 0,0 0-16,0 0 15,-1-25 1,1 25 0,0-25-16,0 25 15,-25-25-15,25 25 0,-1-25 16,1 1-16,0-1 15,0 0-15,-25 0 16,25 0-16,-25 1 0,24 24 16,-24-25-16,25 0 0,-25-25 15,0 26-15,25-1 16,-25 0-16,0 0 31</inkml:trace>
  <inkml:trace contextRef="#ctx0" brushRef="#br0" timeOffset="2.05839E6">32271 13494 0</inkml:trace>
  <inkml:trace contextRef="#ctx0" brushRef="#br0" timeOffset="2.0603E6">32246 13494 0,'0'25'125,"0"-1"-125,0 1 16,-25 0-1,25 0-15,0 0 0,0-1 16,0 1-1,25 0-15,-25 0 16,25-25-16,-25 25 16,25-1-16,0 1 15,-25 0 1,24-25 0,1 0-1,-25 25-15,25-25 16,0 0-16,0 0 15,-1 0 1,-24-25-16,25 25 16,0-25-1,0 25-15,-25-25 16,25 25-16,-1-24 16,1-1-1,0 0 1,0 25-16,-25-25 15,25 25-15,-25-25 0,24 25 16,-24-24-16,25-1 16,-25-25-16,0 25 15,0 1-15,0-1 16,0 0 0,0 0-16,0 0 15,0 1-15,0-1 16,0 0-16,0 0 15,0 0-15,0 1 16,0-1-16,0 0 16,0 0-16,0 0 15,0 0-15,25 25 0,-25-24 16,0-1-16,25 0 16,-25 0-16,0 0 15,25 25-15,-25-24 0,0-1 16,24 25-16,-24-25 0,25 0 15,-25 0 1,25 25 0,0 0 15,-25-24-31,25 24 16,-1 0-1,1 24 1,-25 1-1,25 0 1,-25 0 0,0 0-1,0-1-15,0 1 16,0 0-16,0 0 16,0 0-1,0-1-15,0 1 16,0 0-16,0 0 15,0 0-15,0 0 16,0-1-16,0 1 16,0 0-16,0 0 15,0 0-15,-25-25 16,25 24-16,0 1 16,0 25-16,-25-50 15,25 25-15,0-1 0,0 1 16,0 0-16,0 0 15,0 0 1,0-1 0,25 1-16,-25 0 15,25-25 1,0 0-16,0 0 16,-1-25-1,-24 0 1</inkml:trace>
  <inkml:trace contextRef="#ctx0" brushRef="#br0" timeOffset="2.07431E6">20340 6722 0,'-25'0'16,"0"0"-16,0 25 16,25 0-16,0-1 15,0 1-15,0 0 0,25 0 16,-25 0-16,0 0 0,25-1 15,-25 26-15,0-25 0,0 49 16,25-24-16,-25-1 0,0 1 16,0 24-16,0 26 0,0-26 15,0-24-15,0 24 0,0-24 16,0 24-16,0 25 0,0-24 16,0-26-16,0 1 0,0 0 15,25-1-15,-25 1 0,0-25 0,0-1 16</inkml:trace>
  <inkml:trace contextRef="#ctx0" brushRef="#br0" timeOffset="2.07472E6">20315 7466 0,'0'-25'16,"50"50"31,-26-25-47,1 0 0,0 25 15,25-25-15,-26 0 0,51 0 16,-26 0-16,-24 0 0,25 0 15,0 0-15,24 0 0,50-25 16,-74 25-16,49-25 0,-25 25 16,25 0-16,100 0 0,-100 0 0,25 0 15,0 0-15,0 0 0,-25 25 16,125-25-16,-100 25 0,-25-25 16,-25 0-16,25 0 0,50 0 15,-99 0-15,24 0 0,-24 0 16,0 0-16,-26 0 0,26 0 15,-25 0-15,-25-25 16,-25 25-16,-25 0 16</inkml:trace>
  <inkml:trace contextRef="#ctx0" brushRef="#br0" timeOffset="2.07711E6">20389 7441 0,'-24'0'15,"48"0"32,1 0-16,-25 25-31,0 0 16,25-25 0,-25 25-16,25 0 15,-25-1-15,25 1 16,-25 0-16,24 0 16,-24 0-16,25-1 15,-25 1-15,25-25 0,-25 25 16,0 0-16,25 0 0,0-1 15,-25 1 1,24-25-16,1 50 0,0-50 16,-25 25-16,25-25 0,-25 24 0,25-24 15,0 25-15,-1-25 0,-24 25 16,25-25-16,0 0 0,0 25 16,0-25-16,-1 0 15,-24 25-15,25-25 16,0 0-16,0 0 15,0 0-15,-1-25 16,1 25-16,0-25 0,0 25 16,0 0-16,-1-25 15,-24 0-15,25 25 0,-25-24 16,25 24-16,0-25 0,0 25 0,-25-25 16,24 0-16,1-24 15,0 24 1,-25 0-16,0 0 15,25 0-15,-25 1 0,0-1 16,25 0-16,-25 0 0,0 0 16,24 1-16,-24-1 0,0 0 15,0 0-15,0 0 0,0 1 16,0-1-16,25 0 16,-25 0-16,0-24 15,0 24-15,0 0 0,25 0 16,-25 0-16,0-24 0,0 24 0,25 25 15,-25-25-15,0 0 0,0 1 16,0-1-16,0 0 0,0 0 16,0-24-1,25 49-15,-25-25 0,24 0 16,1 0-16,0 0 16,0 0-16,0 1 0,-1 24 15,1-25-15,0 0 0,0 0 16,0 25-1,0-25-15,-1 25 16,1 0-16,0 0 16,0 0-16,0 0 15,-1 0-15,1 0 16,0 0-16,0 25 16,0-25-16,-25 25 15,24-25-15,1 25 16,0-25-16,0 25 0,0-25 15,-1 0 1,1 24-16,0 1 0,0 0 16,0 0-1,-25 0 1,0 0-16,0-1 0,0 1 16,0 0-16,24-25 15,-24 25-15,0 0 0,25-1 16,-25 1-1,0 0-15,0 0 0,25 0 16,-25-1-16,0 1 16,25 25-16,-25-25 0,25-1 0,-25 1 15,0 0-15,24 0 0,-24 0 16,0-1-16,25-24 0,-25 25 16,25 0-1,0-25-15,-25 25 16,25-25-16,-1 0 31,1 0-31,0 0 16,0-25-16,24 0 15</inkml:trace>
  <inkml:trace contextRef="#ctx0" brushRef="#br0" timeOffset="2.07956E6">21481 7441 0,'-25'0'0,"0"0"16,25-24-16,0-1 31,-25 25 16,25-25-47,0 0 15,0 0-15,0 1 16,0-1 0,0-25-16,0 25 0,0 1 15,0-1-15,25-25 16,-25 25-16,0 1 0,0-1 15,0 0-15,25 0 0,-25-24 16,25 24-16,-25 0 16,0 0-16,25 25 15,-25-25-15,24 25 0,-24-25 16,25 25-16,0-24 0,-25-1 16,25 25-16,-25-25 0,25 25 0,-1 0 15,-24-25-15,25 25 0,0 0 16,-25-25-16,50 25 15,-25 0-15,-1-24 0,1 24 16,0 0-16,0 0 16,0 0-16,24 0 15,-24 24 1,0-24 0,0 0-16,-1 25 0,1-25 15,0 25-15,0-25 16,0 25-16,-1-25 0,1 25 0,-25-1 15,25-24-15,25 25 0,-50 0 16,24 0-16,1-25 0,-25 25 16,25-25-16,0 49 0,-25-24 15,25-25-15,-25 25 16,0 0-16,24 0 16,-24-1-16,0 1 0,0 25 15,25-25-15,-25-1 16,0 1-16,25 25 15,-25-25-15,0-1 0,0 1 16,0 0-16,0 0 0,0 24 16,25-24-16,-25 0 0,0 0 15,25 0-15,-25-1 0,0 1 16,24 0 0,-24 25-16,25-50 15,-25 24-15,0 1 0,25 0 16,-25 0-16,0 0 15,25-25-15,-25 24 0,0 1 16,0 0-16,25-25 0,-25 25 16,24 0-16,1-1 15,-25 1 1,25 0-16,0 0 0,0 0 16,0-25-1,-25 25 1,24-25-16,1 0 15,0 0-15,0 0 16,0 0-16,24 0 0,-24 0 16,0-25-16,0 25 15,-1 0-15,1 0 0,0-25 16,0 25-16,-25-25 16,25 0-16,-1 25 0,-24-25 15,25 25-15,-25-24 0,25-1 16,-25 0-16,25 25 0,-25-25 0,0 0 15,25 25-15,-25-49 0,24 24 16,-24 0-16,0 0 16,25-24-16,0 24 15,-25 0-15,25 0 16,-25 1-16,25-1 0,-25 0 16,24 25-16,-24-25 0,0 0 15,25 1-15,-25-1 0,25 0 16,-25 0-16,25 25 0,0-49 15,-25 24-15,24 0 0,1 0 16,-25 0-16,25 1 0,-25-1 16,25 0-16,0 0 0,-25 0 15,49-24-15,-49 24 0,25 0 16,0 0-16,0 1 16,-1-1-16,1 0 0,0 0 15,0 25 1,0 0-16,-25-25 0,25 25 15,-1 0 1,1 0 0,-25-25-16,25 25 15,0 0 1,0 0-16,-1 0 16,1 25-1,0-25 16,-25 25-31,25 0 16,0 0 15,-1 0-31,1-25 16,-25 24-16,25 1 16,-25 0-16,25-25 15,-25 25-15,25 0 0,-25-1 16,24 1-16,-24 0 15,25 0-15,-25 0 16,0-1-16,25-24 16,-25 50-16,0-25 0,25 0 15,-25-1-15,0 1 0,25 0 16,-25 0-16,24 0 0,-24-1 16,25 1-16,-25 0 0,25 25 15,0-26-15,-25 1 0,25-25 16,-1 25-16,1 0 0,0-25 15,0 0-15</inkml:trace>
  <inkml:trace contextRef="#ctx0" brushRef="#br0" timeOffset="2.08014E6">22944 7466 0,'25'0'15,"0"0"-15,0 0 0,0 0 0,49 0 16,-49 0-16,24-25 0,-24 25 16,25 0-16,-1 0 0,51 0 15,-76 0-15,26 0 0,-25 0 16,0 0-16,-1 0 0</inkml:trace>
  <inkml:trace contextRef="#ctx0" brushRef="#br0" timeOffset="2.08098E6">20365 7094 0,'0'0'0,"0"-25"0,-25 25 16,50 0 46,-1 0 1,26 0-63,-25 0 0,0 0 15,-1 0-15,1 0 0,50 0 16,-51 0-16,26 0 0,-25 0 0,0 0 15,24 0-15,1-24 0,0 24 16,-1 0-16,-24 0 16,25 0-16,49-25 0,-50 25 0,1 0 15,0 0-15,-1 0 16,1 0-16,24 0 0,-49 0 0,0 0 16,0 0-16,-1 0 0,26-25 15,-25 25-15,0 0 31,-50 0-15,0 0-16,0 0 16,0 0-16</inkml:trace>
  <inkml:trace contextRef="#ctx0" brushRef="#br0" timeOffset="2.08119E6">21282 6871 0,'149'74'15,"-298"-148"-15,174 74 16,0 0-16,0 0 0,0 0 16,-1 0-16,1 25 0,0-25 15,0 25-15,-25-1 0,0 1 16,0 0-16,-25 0 0,-25 0 16,26-1-16,-1-24 15,0 25-15,-49 0 0,24-25 0,25 0 16,0 0-16,-24 25 15</inkml:trace>
  <inkml:trace contextRef="#ctx0" brushRef="#br0" timeOffset="2.08148E6">20414 6970 0,'25'-25'15,"-25"1"-15,-25 24 16,-24 0 0,24 24-16,0 1 0,0-25 15,0 25-15,1 0 0,-1 0 16,25-1-16,0 1 15,49 0 1,-24-25-16,0 0 0,25 0 0,-26 0 16,1 0-16,50 0 0</inkml:trace>
  <inkml:trace contextRef="#ctx0" brushRef="#br0" timeOffset="2.08239E6">20265 7417 0,'0'-25'15,"25"25"17,0 0-17,-25-25-15,0 0 32,0 0-32,0 1 15,0-1 1,0 0-16,-25 25 15,25-25-15,-25 25 0,1-25 0,-1 1 16,25-1-16,-25 25 0,0-25 16,25 0-16,-49 0 0,49 1 15,-25-1-15,0 0 16,25 0-16,-25 0 0,0 25 16,25-24-16,-24 24 0,24-25 15,-50 25-15,50-25 0,-25 25 16,0 0-16,25-25 0,-24 25 15,-1 0-15,0 0 16,25-25-16,-25 25 0,0 0 16,1 0-16,-1 0 0,0 0 15,-25 25 1,26-25-16,-1 0 0,0 0 16,25 25-16,-50 0 15,25 0-15,1-1 16,-1-24-16,0 25 0,25 0 15,-25-25-15,0 25 0,1 0 16,-1-1-16,0 1 0,0 0 16,0 0-16,25 0 15,-24-1-15,-1 1 0,25 0 16,-25 0-16,25 0 0,-25 49 16,0-49-16,25 0 0,-24-1 0,24 1 15,-25 0-15,0 25 0,25-26 16,-25 1-16,25 0 0,-25-25 15,1 50-15,-1-26 0,0 1 16,25 0-16,-25-25 16,0 25-16,25 0 15,0-50 17</inkml:trace>
  <inkml:trace contextRef="#ctx0" brushRef="#br0" timeOffset="2.08306E6">18926 7590 0,'0'0'0,"-25"0"15,0 0 1,25 25 15,25-25-31,0 0 16,0 0-16,0 0 15,-1 0-15,26 0 0,0 0 16,-1 0-16,1 0 0,-1-25 16,1 25-16,99 0 0,-50-25 15,-24 1-15,24 24 0,-25 0 16,1-25-16,73 25 0,-98 0 0,0 0 16,-26 0-16,1 0 15,-50 0 1</inkml:trace>
  <inkml:trace contextRef="#ctx0" brushRef="#br0" timeOffset="2.08455E6">20265 7417 0,'25'0'47,"-25"24"-31,25-24 0,-25 25-16,0 0 15,25-25-15,-25 25 0,25 0 16,-25-1-16,24 1 15,-24 0-15,25-25 16,0 25-16,-25 0 16,25-25-16,-25 24 15,25 1-15,-1-25 0,1 25 16,0 0-16,0 0 16,0-1-16,-1 1 15,26 0-15,-25 0 16,0-25-1,0 0-15,-25 25 0,24-25 16,1 0-16,0 0 16,0 0-16,0 0 15,-1 0 1,1 0 0,0-25-1,-25 0 1</inkml:trace>
  <inkml:trace contextRef="#ctx0" brushRef="#br0" timeOffset="2.08598E6">22225 6276 0,'25'-25'15,"-50"50"-15,75-75 16,-26 50-16,1 0 16,-25-25-16,0 75 31,-25-50-31,25 25 16,0-1-16,0 1 15,0 0-15,0 0 16,0 0-16,25-1 15,-25 1-15,25 0 0,0 0 16,-25 0-16,0 24 0,0-24 16,0 0-16,25 24 0,-25 1 15,0-25-15,0 0 0,0 24 16,0 1-16,0 0 0,0-26 0,0 26 16,0-25-16,0 24 0,24 26 15,-24-50-15,0 24 16,0-24-16,25 0 0,0 49 15,0-49-15,-25 25 0,25-26 0,-25 1 16,0 0-16,24 25 0,-24-1 16,25-24-16,-25 0 0,0 24 15,0 1-15,25-25 0,-25 24 16,0-24-16,0 0 0,0 0 16,0 24-16,0-24 0,0 0 15,-25 0-15,25 25 0,-25-26 16,25 1-1,0 0-15,0 0 16,0 0-16,0-1 16,0 1-16,0 0 0,0 0 15,0 0-15,0-1 0,0 1 16,0 0-16,0 0 0,0 0 16,0-1-1,25-24-15,-25-24 31,0-1-31,0 0 0,0 0 16,0-24-16,0 24 0,0-25 16,25 25-16,-25-24 0,0-1 15,25-49-15,-25 49 16,0 1-16,0-26 0,25 26 16,-25-75-16,0 49 0,0 26 0,-25-26 15,25 26-15,-25-1 0,0-49 0,25 74 16,-25-25-16,25 1 15,0-1-15,0-24 0,0 24 16,0 1-16,0-26 0,25 25 16,-25-24-16,0-25 0,0 24 15,0 26-15,0-1 0,0 25 0,0-49 16,0 49-16,0 0 16,0 1-16,0-1 15,25 25-15,-25-25 0,25 0 16,-25 0-1,-25 50 32,25 0-47,0 0 16,0 0-16,0-1 16,0 51-16,0-50 0,-25 24 0,25 1 15,0-1-15,0 51 0,0-51 16,0 1-16,0 24 0,0-24 15,0 24-15,25 50 0,-25-49 16,0-1-16,0 1 0,0-1 16,0 50-16,0-50 0,0 1 15,0-26-15,0 26 0,0-26 16,0 75-16,-25-49 0,25-25 16,0-1-16,0 1 0,0 24 15,0-24-15,0-25 0,0 24 16,0-24-16,0 0 0,0 0 15,0-50 1,0-25 0,0 25-16</inkml:trace>
  <inkml:trace contextRef="#ctx0" brushRef="#br0" timeOffset="2.08705E6">20290 6424 0,'0'-24'16,"0"48"15,0 1-31,-25 0 16,25 0-16,0 24 0,0-24 15,0 0-15,25 25 16,-25-26-16,25 26 0,-25 0 0,0-26 16,0 26-16,0 0 0,0-1 15,-25 51-15,25-51 0,-25 1 16,25-1-16,-24 26 0,24 24 15,0-25-15,-25-24 0,25 24 16,0-24-16,0 0 0,0 74 16,0-75-16,0 1 0,0-1 0,0 1 15,0 0-15,0 49 0,0-74 16,0 24-16,0-24 0,-25 0 16,25 25-16,0-26 15,0 1 1,0-50-1,25 1 1,-25-1-16,0 0 0,0-25 16,0 26-16,0-76 0,25 26 15,-25 24-15,0-24 0,0-1 16,0-24-16,24-50 0,-24 50 0,0 25 16,0-1-16,0 26 0,0-26 15,25-24-15,-25 50 0,0 24 16,0-25-16,0 25 0,25-49 15,-25 24-15,0 25 0,25-24 16,-25 24-16,0-25 0,25 1 16,-1 24-16,-24 0 0,0 0 15,0 1-15,0 48 32,-24-24-32,24 50 0,0 0 15,-25-26-15,25 26 0,-25 0 0,25-1 16,-25 51-16,25-26 0,0-24 15,0 24-15,0 0 16,-25 100-16,25-100 0,0 1 0,0 24 16,0-25-16,-24 1 15,24 74-15,0-75 0,0 1 0,0-1 16,-25-24-16,25 24 0,0-24 16,0-26-16,0 1 0,25-25 15,-25 25-15,24-25 0,-24-25 16,25 0-16</inkml:trace>
  <inkml:trace contextRef="#ctx0" brushRef="#br0" timeOffset="2.09299E6">20613 8657 0,'-25'0'0,"25"25"0,-25-25 0,0 0 16,25 24 0,0 1-16,0 0 15,0 0-15,0 0 0,0-1 16,25 1-16,-25 25 0,0-25 15,0-1-15,0 1 0,0 0 16,0 0-16,-25-25 0,25 25 16,0-50-1</inkml:trace>
  <inkml:trace contextRef="#ctx0" brushRef="#br0" timeOffset="2.0936E6">20786 8830 0,'25'-24'0,"0"-1"0,-25 0 16,25 0-16,-25 0 15,0 1-15,0-1 0,0 0 16,-25 0-16,0 25 16,0 0-1,1 0-15,24 25 0,-25-25 16,25 25-16,0 0 0,0-1 15,0 1-15,0 0 16,25 0-16,-1 0 0,-24-1 16,25 1-16,-25 0 0,25-25 15,-25 25-15,0 0 0,0-1 16,0 1-16,0 0 16,-25 0-16,0-25 15,1 0-15,-1 0 16,25-25-16,0 0 15,0 0 1,25 1-16,-1-1 16,1 0-16,0 25 15,25-50-15,-26 26 0,1 24 0,0-25 16,0 0-16,0 0 0,-1 25 16,-48 25-1,-1 0 1,0 0-1,0 24-15,25-24 16,0 0-16,25 0 16,0-25-16,0 0 15,-1 0-15,26-25 16,-50 0 0,0 0-16,0-24 0,-25 49 15,25-25-15,0 0 16,-49 25-16,49-25 0,-25 25 15,50-25 1,-1 25 0</inkml:trace>
  <inkml:trace contextRef="#ctx0" brushRef="#br0" timeOffset="2.09383E6">21233 8582 0,'25'-49'31,"-125"173"-31,175-199 0,-50 51 31,-25 48-15,24-24-1,1-24 1,0-1-16,0 0 16,-25 0-16,0 0 15,-25 25 1,-25 25-1,50 0-15,-24 0 0,-1 0 16</inkml:trace>
  <inkml:trace contextRef="#ctx0" brushRef="#br0" timeOffset="2.09425E6">20389 9426 0,'0'0'0,"-24"0"0,24-25 16,-25 25-16,50-25 16,-1 25-1,1 0-15,25 0 0,-25-25 0,49 25 16,50 0-16,-74-24 0,24 24 16,1 0-16,-1-25 0,0 25 15,75-25-15,-74 0 0,-1 0 16,-24 25-16,-1-24 0,1 24 15,-25-25-15,-1 25 0,-48 0 32,-1 0-17,0 0-15</inkml:trace>
  <inkml:trace contextRef="#ctx0" brushRef="#br0" timeOffset="2.09441E6">21679 9252 0,'0'0'16,"0"-25"-1,0 1 1,25-1 0</inkml:trace>
  <inkml:trace contextRef="#ctx0" brushRef="#br0" timeOffset="2.0953E6">20786 9773 0,'0'-25'16,"-24"25"-16,48 0 47,1 0-32,0 0-15,25 0 0,-26 0 16,26 0-16,-25 0 0,0 0 16,24 0-16,26-25 0,-51 1 0,26 24 15,-50-25-15,25 25 0,0 0 16,-50 0 0,0 0-16,-25 0 15,26 0-15,-1 0 0,-25 0 16</inkml:trace>
  <inkml:trace contextRef="#ctx0" brushRef="#br0" timeOffset="2.09546E6">20886 9773 0,'0'0'47,"0"74"-47,24-49 0,-24 0 0,0 0 0,0 0 15,0-1-15,25 1 0,-25 0 16,0 0-16,0 0 15,25-25 1,-25-50-16</inkml:trace>
  <inkml:trace contextRef="#ctx0" brushRef="#br0" timeOffset="2.09561E6">21084 9823 0,'-74'99'0,"148"-198"0,-74 123 16,0 1-16,0 0 15,0 0-15,0 0 0,0-1 16,25 1-16,-25 0 0,25 0 16,-25 0-16,24-25 15</inkml:trace>
  <inkml:trace contextRef="#ctx0" brushRef="#br0" timeOffset="2.2281E6">13246 15999 0,'0'0'0,"-25"0"16,25 25-1,0 0 32,0-50 16,0 0-63,0 0 0,0 0 15,0 1-15,0-26 0,0 25 16,0 0-16,0-24 0,25 24 16,-25 0-16,0-49 0,0 49 0,0-25 15,0 26-15,0-1 16,25 0-16,-25 0 0,0 0 16,0 50 46,0 0-46</inkml:trace>
  <inkml:trace contextRef="#ctx0" brushRef="#br0" timeOffset="2.22876E6">13444 15974 0,'0'0'0,"0"25"16,0 0-1,25-25-15,0 25 16,0-25 0,-25-25-1,0 0-15,0 0 16,0 0-16,0 1 15,0-26-15,0 0 0,-25 26 16,25-1-16,0 0 0,0-25 16,-25 1-16,25 24 0,-25 0 0,25 0 15,0 1-15,0-1 16,0 0-16,0 0 16,0 0-1,0 1 1,-25 24 31,1 0-32,-1 24 1,-25 1-16,50 0 16,-25 0-16,1 0 0,-1-1 15,0 1-15,0 0 0,0 0 16,25 0-16,-25-1 0,1 1 15,24-50 17,24 1-32,1-1 0,0 0 0,0 0 15,-25 0-15,50-24 0,-26 24 16,1 0-16,-25 0 0,25 1 16,-25-1-16,25 25 0,-25-25 15,25 50 16,-1 0-15,1-1-16,0 1 0,0-25 16,0 25-16,-1-25 0,1 25 15,50-25-15,-51 0 0,26 0 16,0 0-16,-26 0 0</inkml:trace>
  <inkml:trace contextRef="#ctx0" brushRef="#br0" timeOffset="2.22989E6">25673 15677 0,'25'0'63,"-25"-25"-1,0 0-62,0 0 16,0 0-16,0-49 16,24 49-16,-24 0 0,0-24 15,0 24-15,25-50 0,-25 51 16,0-1-16,0 0 0,0 0 0,25 0 15,-25 1-15,0-1 16,0 50 31,0-1-31,-25 1-16,25 0 0,-25-25 15,25 25-15,0 0 0,0-1 16,-24 26-16,24-25 15,0 0-15,0 0 16,0-1-16,0 1 16,24-25-16,-24 25 15,25-25-15,0 0 0,0-25 16,-25 0 0</inkml:trace>
  <inkml:trace contextRef="#ctx0" brushRef="#br0" timeOffset="2.23017E6">25846 15304 0,'25'-99'47,"-50"248"-47,25-199 0,50-49 0,-50 124 31,0 0-15,0 0-16,0-1 15,0 26-15,0-25 0,0 0 16,0 24-16,0-24 0,0 0 15,-25 49-15,25-49 0,0 0 0,0 0 16,0 0-16,0-1 16,0 1-16,0 0 0,0-75 15,0 26 1,0-1-16,0-25 16,0-24-16,0 49 0,0-25 15,0 26-15,0-26 0,0 25 0</inkml:trace>
  <inkml:trace contextRef="#ctx0" brushRef="#br0" timeOffset="2.23032E6">25846 15205 0,'0'0'31,"-24"-25"-31,-1 50 16,0-25-16,0 25 0,-24 0 16,49 0-16,-25-25 0,0 24 15,0 1-15,0 0 0,50-25 31</inkml:trace>
  <inkml:trace contextRef="#ctx0" brushRef="#br0" timeOffset="2.23046E6">25896 15106 0,'25'0'16,"-224"149"-16,398-273 0,-224 99 0,50 75 15,0-26-15,-25 1 0,25 0 16,-25 0-16,49 0 0,-49-1 15,25 1-15,0-25 0,0 0 16,-1 25-16</inkml:trace>
  <inkml:trace contextRef="#ctx0" brushRef="#br0" timeOffset="2.23207E6">2009 15230 0,'-25'-25'16,"1"25"-16,24-25 0,0 1 31,0 48 1,0 1-17,-25 25-15,25-25 0,-25-1 16,25 1-16,0 0 0,-25 25 15,25-25-15,0-1 0,0 1 16,-25 0-16,25 25 16,0-26-16,0-48 15,25-1 1,0-25-16,-25 25 16,25 1-16,0-51 0,-25 25 15,24 26-15,-24-26 0,25 25 16,0-24-16,-25 24 0,0 0 15,25 0-15,0 25 32,-25 25-32,0 0 15,0 0-15,0-1 16,24 1-16,-24 25 0,0-25 16,0-1-16,0 1 0,25 0 15,-25 0-15,0 0 0,0 0 16,0-1-1,-25-24-15</inkml:trace>
  <inkml:trace contextRef="#ctx0" brushRef="#br0" timeOffset="2.23225E6">2009 15032 0,'0'0'0,"0"24"0,-25-24 16,1 25-16,-1 25 15,0-25-15,0-1 0,0 26 0,1-25 16,-1 0-16,0-1 0,25 1 16,0-50-1,25 1-15,-25-1 16,25 0-16</inkml:trace>
  <inkml:trace contextRef="#ctx0" brushRef="#br0" timeOffset="2.23238E6">1984 15032 0,'50'-25'47,"-25"50"-47,-174 49 0,223-148 0,26 74 0,-76 24 16,1-24-16,0 25 0,0-25 15,0 25-15,-1-25 0,1 0 16,25 0-16,-1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25T05:18:50.4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2282 4738 0,'-25'0'0,"25"-25"63,0 50-32,0-1-15,0 1-16,-25 0 15,25 0-15,-24 49 0,24-49 16,-25 25-16,25-25 0,0 24 16,0 1-16,-25 24 0,25-49 15,0 0-15,0 0 0,0-1 0,0 1 16,0 0-16,0-50 31,0 0-31,0 1 16,0-26-16,25 25 0,-25-24 0,25-51 15,-25 51-15,24-1 0,-24 1 16,0-1-16,25-25 0,-25 26 16,25 24-16,-25 0 0,0 0 15,0 1-15,25-1 0,0 50 31,-25 24-31,0-24 0,24 0 16,-24 24-16,25-24 16,-25 50-16,25-50 0,-25 24 15,0-24-15,25 25 0,-25-26 16,25 51-16,-25-50 0,24-1 16,-24 1-16,0 0 0,0 0 0,25 0 15,-25-1-15,-25-24 31</inkml:trace>
  <inkml:trace contextRef="#ctx0" brushRef="#br0" timeOffset="151.0251">2208 5035 0,'-25'25'0,"0"-25"16,50 0-1,0 0-15,49-25 16,-49 25-16,24 0 0,1-24 16</inkml:trace>
  <inkml:trace contextRef="#ctx0" brushRef="#br0" timeOffset="874.3501">2927 4738 0,'0'49'32,"0"-24"-32,0 0 0,0 0 15,0 0-15,0-1 0,0 51 16,0-50-16,0-1 0,0 1 15,0 0-15,0 0 16,-25-25-16,25-25 16,0 0-1,0 0-15,0 1 16,25-26-16,-25 25 0,0-24 16,25 24-16,-25 0 15,0 0-15,25 0 0,-25 0 0,24 50 31,-24 0-15,0 0-16,0 0 0,25 24 16,-25-24-16,0 25 0,0-25 15,0 24-15,25-49 16,-25 25-16,25-50 16,0-24-1,-25 24-15,24 0 16,1-25-16,0 26 0,-25-1 15,25 0-15,-25 0 0,25 0 0,-25 0 16,24 25-16,-24 25 16,0 25-1,0-25-15,0 0 16,0-1-16,0 26 0,0 0 16,0-26-16,0 1 15,50 25 1,-25-50-16,0 0 0,-1-25 15</inkml:trace>
  <inkml:trace contextRef="#ctx0" brushRef="#br0" timeOffset="1095.8212">3646 4862 0,'-25'0'15,"25"-25"1,25 25-16,-25-25 0,25 25 16,0 0-16,0 0 0,24-25 15,-24 25-15,0 0 0,0 0 16,24 0-16,1 0 0,-25 0 16,0 0-16,-1 0 15,1 0-15</inkml:trace>
  <inkml:trace contextRef="#ctx0" brushRef="#br0" timeOffset="1275.238">3894 4564 0,'0'0'16,"-24"25"-16,24 24 15,0-24 1,0 0-16,0 0 0,0 24 15,0 1-15,24-25 0,-24 25 0,25-26 16,-25 1-16,0 25 0,25-25 16</inkml:trace>
  <inkml:trace contextRef="#ctx0" brushRef="#br0" timeOffset="1939.2385">4812 4663 0,'-25'0'16,"25"25"-1,-25 0-15,25 0 0,0-1 16,-24 76-16,24-51 16,0-24-16,0 25 0,0-1 15,24-24-15,-24 50 0,25-51 0,-25 1 16,0 0-16,0 0 16,0-50 15,-25-25-31,1 26 0,24-26 0,-25 25 15,25-24-15,0-1 0,0-49 16,0 49-16,0 25 0,0-24 16,0 24-16,25-25 0,-1 25 15,-24 1-15,25 24 0,0 0 16,0 0-16,0 0 0,24 0 16,-24 24-16,0-24 0,0 25 0,0-25 15,-1 50-15,1-25 0,-25-1 16,0 1-16,0 0 15,-49 0-15,24 0 0,0 0 16,0-1-16,-24-24 0,-1 25 16,25-25-16,0 0 0,0 0 15,25-25-15,0 1 16</inkml:trace>
  <inkml:trace contextRef="#ctx0" brushRef="#br0" timeOffset="2406.9655">5283 4663 0,'0'25'0,"0"0"15,0 0-15,0-1 0,0 1 16,0 0-16,0 0 0,0 0 16,0 0-16,0-1 0,25 1 15,-25 0-15,25 0 16,-25-50-1,25 0 1,-25 0-16,0 1 0,25-26 16,-25 25-16,49-25 0,-49 1 0,25 24 15,0 0-15,0 25 16,-1 0-16,-24 25 16,0 0-1,0 24-15,0 1 0,-24-25 16,24 0-16,0 0 0,0-1 0,0 1 15,0 0-15,24-25 16,1-25-16,0 25 16,0-49-16,0 49 0,24-25 15,-24 0-15,49-25 0,-49 25 16,25 1-16,-25 24 0,0 0 0,-1 0 16,1 0-16,-25 24 15,0 26 1,0-25-16,25 0 0,-25 0 15,25-1-15,-25 1 0,25 0 16,-1 0-16,1-25 16,0 0-16</inkml:trace>
  <inkml:trace contextRef="#ctx0" brushRef="#br0" timeOffset="10352.4205">9029 4514 0,'0'-24'0,"-25"24"0,25-25 31,-25 25 31,25 25-46,-25-1 0,25 1-16,-24 0 0,24 0 0,0 24 15,-25-24-15,0 50 0,25-51 16,0 26-16,-25-25 0,25 25 16,0-26-16,-25 51 0,25-50 15,0-1-15,0 1 0,-24 0 16,24-50 15,24 0-31,-24 1 0,0-1 16,25-25-16,-25 25 0,25-24 0,0-51 15,-25 76-15,25-26 0,-25 0 16,24 26-16,-24-26 0,25 0 16,-25 26-16,25-1 15,-25 50 1,0-1-16,0 1 15,25 25-15,-25-1 16,0-24-16,25 25 0,-25-25 16,0 24-16,25 26 0,-1-26 15,-24-24-15,0 0 0,25 25 16,-25-1-16,0-24 0,0 0 16,-25-25-1</inkml:trace>
  <inkml:trace contextRef="#ctx0" brushRef="#br0" timeOffset="10491.614">8905 4961 0,'0'-25'16,"49"25"15,-24-25-31,0 25 0,0 0 0,25 0 16,-1 0-16,-24 0 0</inkml:trace>
  <inkml:trace contextRef="#ctx0" brushRef="#br0" timeOffset="10655.2193">9376 4911 0,'0'25'0,"-25"0"15,25 0 1,0 0-1,0-1-15,0 1 0,0 0 16,25 0-16,-25 0 16</inkml:trace>
  <inkml:trace contextRef="#ctx0" brushRef="#br0" timeOffset="11320.0499">10170 4514 0,'0'0'0,"-25"-24"16,25 48 30,0 1-46,0 0 0,0 0 16,-25 0-16,25 24 0,-24 26 16,-1-51-16,25 26 0,-25 0 15,25-25-15,-25 24 0,25 1 16,0-25-16,-25-1 0,25 1 16,25-99 15,0 49-16,-25-25-15,0 26 0,25-26 0,0-49 16,-25 74-16,24-25 0,-24 1 16,0 24-16,25-25 0,-25 1 15,0 24-15,25 25 0,-25-25 16,25 25 0,-25 25-16,25 24 0,-25-24 15,0 0-15,24 25 0,-24-1 16,25-24-16,-25 25 15,0-26-15,25 51 0,-25-25 16,0-26-16,25 1 0,-25 25 16,0-1-16,0 1 0,0-25 15,0 0-15,-25-25 16</inkml:trace>
  <inkml:trace contextRef="#ctx0" brushRef="#br0" timeOffset="11469.3576">10096 4986 0,'0'0'0,"0"-25"16,0 0-1,49 25 1,1 0-16,-25 0 16,24 0-16,-24 0 0,0 0 0,0 0 15</inkml:trace>
  <inkml:trace contextRef="#ctx0" brushRef="#br0" timeOffset="11707.5983">10542 4961 0,'25'0'0,"0"0"16,-1 0 0,1 25-16,0-25 15,0 0-15,0 0 0,-25 25 16,24-1-16,-24 1 0,0 0 0,0 0 15,-24-25-15,24 25 0,-50-1 16,25 1-16,0-25 16,25 25-16,25-25 15,0-50-15,0 50 16,24-24-16,26-1 0,-26 0 16,1 0-16,0 0 0</inkml:trace>
  <inkml:trace contextRef="#ctx0" brushRef="#br0" timeOffset="13017.3354">11981 4787 0,'0'0'0,"0"-25"0,24 1 15,-24-1-15,0 0 0,0 0 16,0-24-16,-24 24 0,24 0 16,-25 0-16,25 0 15,-50 25-15,25-49 0,1 24 16,-1 25 0,0 0-16,0 0 0,0 25 15,1 0-15,24-1 0,-50 26 16,50-25-16,-25 24 15,25-24-15,-25 25 0,25-25 16,0 49-16,0-49 0,0 0 16,25 0-16,-25-1 0,50 1 15,-25 0-15,-1-25 0,26 0 0,-25 0 16,0 0-16,49-25 0,-24 0 16,-26 1-16,1-1 0,0 0 15,0-25-15,0-24 0,-25 49 16,0-25-16,0 26 0,0-26 15,-25-24-15,0 49 0,0 0 16,0 0-16</inkml:trace>
  <inkml:trace contextRef="#ctx0" brushRef="#br0" timeOffset="13217.5787">11881 4266 0,'0'0'0,"0"-24"16,0-1-16,0 0 0,0 0 16,0 0-16,0 1 15,25 24 1,-25 24-1,0 1-15,0 0 0,0 0 16,0 0-16,-25 74 0,25-50 16,0 1-16,0 0 0,0-1 15,-24 50-15,24-49 0,0 0 0,0-1 16,0 1-16,0 0 0,0-1 16,0 1-16,0-25 0</inkml:trace>
  <inkml:trace contextRef="#ctx0" brushRef="#br0" timeOffset="13402.0524">12278 4812 0,'0'25'15,"0"0"-15,0 0 16,0-1-16,25 1 15,-25 25-15,0-25 0,0-1 0,0 1 16,25-25-16,-25 25 16</inkml:trace>
  <inkml:trace contextRef="#ctx0" brushRef="#br0" timeOffset="14265.7787">13370 4514 0,'0'-24'0,"0"-1"16,0 0 0,0 0-1,-25 25 1,0 0-16,0 0 15,1 0-15,-1 25 0,0-25 0,25 25 16,-50 0-16,25-1 0,25 1 16,-24 0-16,24 0 0,0 24 15,0-24-15,24 0 16,-24 0-16,25 0 0,25-1 16,-25 1-16,0-25 0,24 0 15,-24 25-15,25-25 0,-26 0 16,1 0-16,0-50 0,0 26 15,0-26-15,-25 25 0,24-24 16,-24 24-16,0-25 0,0-74 16,0 75-16,0 24 15,-24-25-15,24 25 0,-25 1 16,0-1-16,0 25 0,0-25 16,1 25-16,-1 0 15,0 0-15,25-25 16,-25 25 31,25 25-32,0 0-15,0 0 0,0-1 16,0 1-16,0 0 0,0 0 16,0 49-16,0-49 0,-25 25 15,25-26-15,-24 26 0,24 24 16,0-24-16,0 0 0,0-26 0,0 26 15,0-25-15,0 25 16,24-26-16</inkml:trace>
  <inkml:trace contextRef="#ctx0" brushRef="#br0" timeOffset="14510.1623">13643 4787 0,'0'-25'16,"24"25"-16,1 0 16,0 25-16,-25 0 15,25 0-15,-25 0 16,0 0-16,-25-1 0,25 1 16,-25-25-16,0 25 0,25 0 15,50-25 1,-25 0-16,0 0 0,24-25 15,1 25-15,-1-25 0,51-24 16</inkml:trace>
  <inkml:trace contextRef="#ctx0" brushRef="#br0" timeOffset="15259.1075">15156 4465 0,'0'0'0,"24"-25"15,-24 0 1,-24 25 15,-26 0-15,25 0-16,0 25 16,1 0-16,-1-25 0,0 49 15,0-49-15,25 25 0,-25 0 16,25 0-16,0 0 0,50-1 15,-25 1-15,0 0 0,24-25 0,-24 25 16,74 0-16,-74-25 0,25 0 16,-1 0-16,-24 0 0,0-25 15,25 0-15,-50 0 16,24 0-16,-24 1 0,0-26 0,0 25 16,-24-49-16,24 49 0,-25 0 0,0-24 15,0 24-15,0 0 0,-24-25 16,24 50-16,0-24 15,0-1-15,0 0 16</inkml:trace>
  <inkml:trace contextRef="#ctx0" brushRef="#br0" timeOffset="15442.0517">15180 4118 0,'0'-25'0,"0"50"0,25-75 0,0 25 16,-25 50 15,0 0-15,0 49-16,0-49 0,-25 25 15,25-1-15,-25 1 0,1 49 16,24-49-16,-25-1 0,25 1 16,-25-1-16,25 1 0,0 49 15,0-74-15,0 25 0,-25-1 16,25-24-16,0 25 0,0-25 0</inkml:trace>
  <inkml:trace contextRef="#ctx0" brushRef="#br0" timeOffset="15807.0647">15602 4738 0,'0'0'0,"25"0"0,0 0 16,0 0-1,-1 0-15,1 24 16,-25 1 0,0 0-1,-25-25-15,1 25 0,-1-25 16,25 25-16,0 0 31,74-1-31,-49-24 16,0 25-16,24-25 15,-24 25-15,0-25 0,25 25 16,-50 0-16,0-1 0,-25-24 16,0 25-16,-49 0 0,24-25 15,0 25-15,1-25 0,-1 0 16</inkml:trace>
  <inkml:trace contextRef="#ctx0" brushRef="#br0" timeOffset="29368.6317">9252 6300 0,'0'0'0,"-25"-24"0,1-1 15,-1 0 1,25 50 46,-25 0-46,25-1-16,0 26 0,-25-25 16,25 0-16,0 24 0,-25 1 15,25-25-15,-24 74 0,24-74 16,0 24-16,0-24 0,0 25 16,-25-26-16,25 26 0,0-25 15,0 0-15,0 0 16,0-50-1,0-25 1,0 0-16,0 26 0,25-26 16,-25 0-16,24 1 0,-24-1 0,25-24 15,-25 24-15,25 1 0,-25-1 16,0 25-16,25-24 0,-25 24 16,0 0-16,25 25 15,-25 25 1,0 0-16,24 24 15,-24 1-15,25-25 0,-25 24 16,25-24-16,-25 25 0,25-26 16,0 51-16,-25-26 0,24-24 15,-24 0-15,25 25 0,-25-1 16,0-24-16,0 0 0,0 0 0,0 0 16,-25-1-16,25 1 15,-24-25-15,-1-25 31</inkml:trace>
  <inkml:trace contextRef="#ctx0" brushRef="#br0" timeOffset="29506.4655">9128 6772 0,'50'0'47,"-25"0"-47,-1 0 0,26 0 15,-25 0-15,24-25 0</inkml:trace>
  <inkml:trace contextRef="#ctx0" brushRef="#br0" timeOffset="29675.3652">9624 6796 0,'0'0'0,"25"0"16,-25 25-16,0 0 15,0 0 1,25 0-16,-25 0 0,25-1 16,-25 1-16,0 0 0,0 0 15,0 0-15</inkml:trace>
  <inkml:trace contextRef="#ctx0" brushRef="#br0" timeOffset="30204.1996">10294 6449 0,'0'0'0,"-25"0"16,25-25-16,-25 1 15,25-1 1,-24 25-16,-1 25 15,0-1 1,25 1-16,-50 25 16,50-25-16,-24-1 0,-1 1 15,25 0-15,-25 25 0,25-26 16,0 1-16,0 0 16,25-25-16,24 25 0,-24 0 15,0-25-15,0 0 0,24 0 16,-24 0-16,50-25 0,-51 25 15,1-25-15,0 25 0,0-25 0,-25-24 16,0 24-16,0 0 16,0 0-16,-25 0 0,0 1 15,0-1-15,1 0 0,-1 25 16,-25-25-16,25 0 0,1 25 16,-1-24-16</inkml:trace>
  <inkml:trace contextRef="#ctx0" brushRef="#br0" timeOffset="30419.6284">10195 6152 0,'0'0'0,"0"-25"15,-25 50 1,25-1-16,0 1 16,0 0-16,0 0 15,0 49-15,0-24 0,0-25 0,25 24 16,-25 1-16,25 24 0,-25-24 15,0-25-15,0 24 0,0-24 16,0 25-16,24-1 0,-24-24 16,0 0-16,0 0 0,0 0 15,25-1-15</inkml:trace>
  <inkml:trace contextRef="#ctx0" brushRef="#br0" timeOffset="30607.321">10666 6772 0,'0'0'16,"25"0"-16,-25 24 15,0 26 1,0-25 0,0 25-16,0-26 0,25 1 15,-25 0-15,0 25 0,0-26 16,0 1-16</inkml:trace>
  <inkml:trace contextRef="#ctx0" brushRef="#br0" timeOffset="31706.8927">9227 7590 0,'0'0'0,"0"-25"0,-24 25 16,-1 0-1,25 25 1,0 0-16,0 0 0,0 24 0,0-24 16,-25 25-16,25 24 0,0-24 15,-25-1-15,25 1 0,0 0 16,-25-1-16,25-24 0,0 0 15,0 0-15,0 0 0,0-50 32,25 0-32,-25 0 0,25-49 15,0 24-15,-25 0 0,0 1 16,0-1-16,25-24 0,-1 49 16,-24-25-16,0 26 15,0-1-15,25 25 0,-25 25 16,0-1-1,0 100 1,0-74-16,25 0 0,-25-1 16,0 26-16,25-26 0,-25-24 15,25 25-15,-25-25 0,24 24 16,-24-24-16</inkml:trace>
  <inkml:trace contextRef="#ctx0" brushRef="#br0" timeOffset="31839.5752">9128 8136 0,'25'-25'47,"0"25"-47,0 0 0,-1 0 16,26-25-16,-25 25 0,0 0 15</inkml:trace>
  <inkml:trace contextRef="#ctx0" brushRef="#br0" timeOffset="32002.8135">9599 8111 0,'0'0'0,"0"25"0,0 0 16,-24 0-16,24-1 16,0 1-16,0 0 0,0 0 15,0 24-15,0 1 0,0-25 16,0 0-16,0-1 0,0 1 15,0 0-15,0 0 0</inkml:trace>
  <inkml:trace contextRef="#ctx0" brushRef="#br0" timeOffset="32399.5831">10220 7913 0,'0'0'0,"0"-25"0,0 0 16,0 0-16,-25 0 16,0 25-16,0 0 15,0 25-15,1 0 16,-1 0-16,0 0 0,0-1 15,25 1-15,-25 25 0,25-25 16,0 0-16,0-1 0,0 1 16,25 0-16,0 0 0,0 0 15,0-25-15,24 0 0,-24 24 16,25-24-16,-26 0 0,1 0 16,0-24-16,0 24 0,-25-50 15,0 25-15,0 0 0,0 1 0,-25-1 16,25 0-16,-50 0 0,26 0 15,-1 25-15,25-25 16,-25 25-16,0-24 0</inkml:trace>
  <inkml:trace contextRef="#ctx0" brushRef="#br0" timeOffset="32599.8536">10170 7689 0,'0'0'15,"0"-24"-15,0-1 16,-25 25-1,25 49-15,0-24 16,-25 0-16,25 0 0,0 24 16,0 1-16,0 49 0,-24-49 15,24 0-15,0-1 0,0 1 16,0 49-16,0-74 0,0 24 16,0-24-16,0 0 0,0 0 15,24 0-15</inkml:trace>
  <inkml:trace contextRef="#ctx0" brushRef="#br0" timeOffset="32842.8195">10468 8186 0,'0'-25'0,"24"25"15,1 0 1,0 0-16,0 0 0,-25 25 15,25-25-15,-25 24 0,0 1 16,0 0-16,0 0 0,0 0 16,-25-1-16,0 1 15,50-25 1,0 0-16,49-25 16,-49 25-16,24-24 0,1 24 0,0-25 15</inkml:trace>
  <inkml:trace contextRef="#ctx0" brushRef="#br0" timeOffset="33567.8206">9103 9302 0,'0'-25'0,"0"0"0,25 0 16,-25 1-16,25 24 16,0 0-1,-25 24-15,0 1 16,0 0-16,0 0 0,0 24 0,0 26 16,0-26-16,-25 1 0,25 0 15,-25-1-15,0 26 0,25-51 16,0 1-16,0 0 0,0 0 15,0-75 1,0 25-16,25 1 16,0-51-16,-25 26 0,25-125 15,0 75 1,-1 49-16,-24 1 0,25 24 16,-25 0-16,25 0 15,-25 75-15,0-25 0,25-1 16,-25 26-16,0 24 0,0-24 15,0 0-15,0-1 0,25 1 16,-25 49-16,0-49 0,24-26 16,-24 1-16,0 0 0,0 0 15,0 0-15,-24-25 16</inkml:trace>
  <inkml:trace contextRef="#ctx0" brushRef="#br0" timeOffset="33687.906">9128 9674 0,'25'0'32,"0"-25"-32,0 25 15,-1 0-15,1 0 0,25 0 0,-25 0 16,49-25-16</inkml:trace>
  <inkml:trace contextRef="#ctx0" brushRef="#br0" timeOffset="33830.8309">9575 9649 0,'0'25'16,"0"0"-16,0-1 0,0 1 16,0 0-16,0 0 15,0 24-15,0-24 0,0 0 16,0 0-16,0 0 16,24-25-16</inkml:trace>
  <inkml:trace contextRef="#ctx0" brushRef="#br0" timeOffset="34286.9517">10368 9351 0,'0'0'0,"0"-24"16,0-1-1,-49 25-15,24 0 16,-25 49-16,26-24 16,-1 0-16,0 0 0,25 0 15,-25 49-15,25-49 0,0 0 16,0-1-16,25 1 0,0 0 16,24 0-16,1-25 0,-25 0 15,24 0-15,-24 0 0,50-50 16,-51 50-16,1-49 0,0 24 15,-25 0-15,0 0 0,0-49 16,0 24-16,-25 25 0,25-24 16,-25 24-16,-24-49 0,24 49 0</inkml:trace>
  <inkml:trace contextRef="#ctx0" brushRef="#br0" timeOffset="34447.2399">10344 9029 0,'-25'50'31,"25"-26"-31,0 1 0,0 0 0,0 25 16,0-1-16,0 50 16,25-49-16,-25 0 0,0-1 0,24 1 15,-24 49-15,0-49 16,25-26-16,-25 1 0,0 0 16</inkml:trace>
  <inkml:trace contextRef="#ctx0" brushRef="#br0" timeOffset="34754.8739">10790 9699 0,'0'0'0,"0"-25"16,25 25-16,-25 25 31,-25-1-15,25 1-16,-25-25 0,25 25 0,-25 0 15,1 0-15,24-1 16,49 1 0,-24-25-1,0 0-15,0 0 0,24 25 16,-24-25-16,-25 25 0,25-25 16,-25 49-1,0-24-15,-25-25 0,25 25 0,-25-25 16,0 50-16,1-50 15,-1 0-15,0 25 0</inkml:trace>
  <inkml:trace contextRef="#ctx0" brushRef="#br0" timeOffset="35361.0411">9624 10542 0,'0'0'0,"-25"0"15,25 25-15,0 0 16,0 24-16,-24-24 0,24 25 15,0-1-15,0 1 0,-25 49 16,25-74-16,0 49 0,0-49 16,0 25-16,0-1 0,0 1 15,25-50-15,-25 25 0,0-75 16,0 25 0,0-24-16,24 24 0,-24-25 15,0 1-15,0-51 0,25 51 16,-25-1-16,0 1 0,25 24 15,-25-25-15,0 25 0,25 25 16,0 50 0,-25-25-16,0 0 0,24 24 15,1 75-15,-25-74 16,25-1-16,-25-24 0,0 25 16,25-25-16,-25 24 0,25-24 15,-75-25 1</inkml:trace>
  <inkml:trace contextRef="#ctx0" brushRef="#br0" timeOffset="35480.1297">9575 11063 0,'-25'0'0,"74"0"16,-24 0 0,0 0-16,0 0 15,0-25-15,49 0 0,-49 25 16</inkml:trace>
  <inkml:trace contextRef="#ctx0" brushRef="#br0" timeOffset="35823.1723">10021 11063 0,'0'-25'16,"0"0"15,0 50-15,25 0 0,0 0-1,-25-1-15,0 1 0,0 25 16,0-25-16,0 0 15,0-1-15,-25 1 0,25 25 16,0-25-16,25-25 16,0-50-1,-1 50-15,1-25 16,0 0-16,25-49 0,-50 49 16</inkml:trace>
  <inkml:trace contextRef="#ctx0" brushRef="#br0" timeOffset="36178.7922">10666 10716 0,'-25'0'16,"0"0"-16,1 0 16,-1 0-16,0 49 0,0-24 15,0 0-15,25 0 0,0-1 16,-24 26-16,24 0 0,49-26 16,-49 1-16,25-25 0,0 25 15,0-25-15,49 25 0,-49-25 16,0-25-16,-1 0 0,1 0 15,0-24-15,0 24 0,-25 0 16,0 0-16,0 1 0,0-1 16,-25 0-16,25 0 0,-25 25 15,-24-25-15</inkml:trace>
  <inkml:trace contextRef="#ctx0" brushRef="#br0" timeOffset="36350.3123">10716 10492 0,'0'0'0,"-25"0"0,0 25 16,25 25-1,0 24-15,0-24 0,0-25 16,0 49-16,0-24 0,0-1 16,25 50-16,-25-49 0,0 0 0,0-26 15,0 1-15,25 25 0</inkml:trace>
  <inkml:trace contextRef="#ctx0" brushRef="#br0" timeOffset="36499.3">11088 10939 0,'0'25'0,"0"-50"0,0 74 16,0-24-16,-25 0 0,25 0 15,-25 49-15,25-49 0,0 0 16,0 0-16,0 0 0,0-1 15,0 1-15</inkml:trace>
  <inkml:trace contextRef="#ctx0" brushRef="#br0" timeOffset="37125.5563">9599 12055 0,'0'0'0,"0"-25"0,-24 25 16,-1 50-1,25-25-15,0-1 0,0 26 16,-25-25-16,25 74 0,0-74 16,0 25-16,0-1 0,0 1 15,0-1-15,25 1 0,-25-25 16,0 0-16,25-50 16,-25-25-1,24 25-15,-24-24 0,0 24 16,25-74-16,-25 49 0,25 1 15,-25-1-15,0 0 0,0 25 0,25-24 16,-25 24-16,25 99 16,-25-49-1,0 0-15,0 25 0,24-1 16,-24 1-16,25 24 0,-25-24 16,25 0-16,-25-26 0,0 26 15,25 0-15,-25-26 0,0 1 16,-25-50-1</inkml:trace>
  <inkml:trace contextRef="#ctx0" brushRef="#br0" timeOffset="37243.3077">9575 12502 0,'0'0'0,"24"0"16,1 0-1,0 0-15,0 0 0,0 0 16,-1-25-16,26 25 0,-25 0 15</inkml:trace>
  <inkml:trace contextRef="#ctx0" brushRef="#br0" timeOffset="37547.7935">10071 12477 0,'0'-25'31,"25"25"-15,-1 0-16,1 25 31,-25 0-31,0-1 0,0 1 16,0 0-16,0 0 0,-25 0 15,25 24-15,-24-24 0,24 0 0,-25 0 16,25-1-16,49-24 15,-24 0 1,0-24-16,25-26 0,-26 25 16,1 0-16,25 1 0,-25-1 15,24-25-15</inkml:trace>
  <inkml:trace contextRef="#ctx0" brushRef="#br0" timeOffset="37952.7304">10716 12179 0,'0'0'0,"0"-25"0,0 0 16,-25 25-16,0 0 15,0 0-15,0 50 16,25-25-16,-24 0 0,24 0 16,0-1-16,0 26 0,0-25 15,0 0-15,24-1 0,1 1 16,0 0-16,25-25 0,-26 0 15,1 0-15,25-25 0,-25 0 16,-1-24-16,1 24 0,-25 0 16,25 0-16,-25 1 0,0-1 15,0-25-15,-25 25 0,25 0 16,-49 25-16,24 0 0,-25 0 16,25 0-16</inkml:trace>
  <inkml:trace contextRef="#ctx0" brushRef="#br0" timeOffset="38166.1534">10740 11956 0,'0'0'0,"0"-25"0,0 0 16,0 50 0,25 25-1,-25-26-15,0 1 0,0 25 16,0-25-16,0 24 0,0 26 15,0-26-15,0 1 0,-25-25 0,25 24 16,0 26-16,0-50 0,0-1 16,0 1-16,0 0 0</inkml:trace>
  <inkml:trace contextRef="#ctx0" brushRef="#br0" timeOffset="38398.7647">11137 12427 0,'0'0'0,"25"0"31,-25 50-15,0-25-16,0-1 16,0 1-16,0 0 15,25-25-15,0 0 16,0-25-1,-1 25-15,1-25 0,0 25 0,0-24 16,0-1-16,24 0 0</inkml:trace>
  <inkml:trace contextRef="#ctx0" brushRef="#br0" timeOffset="38930.7306">9823 13519 0,'0'0'0,"-25"0"0,25-25 16,-50 25-1,25 0-15,1 0 16,24 25-16,0-1 0,0 26 16,0-25-16,0 0 0,0-1 0,0 1 15,74 50-15,-49-51 0,0-24 16,-1 25-16,1-25 0,0 25 16,25-25-16,-26 0 0,1-25 15,-25 0-15,25 1 0,0-51 16,0 50-16,-25 1 0,0-26 0,0 25 15,-25-24-15,-25-1 0,25 25 16,25 0-16,-24 25 0,-1-24 16,0 24-16,0 0 0,0 24 15</inkml:trace>
  <inkml:trace contextRef="#ctx0" brushRef="#br0" timeOffset="39125.2922">9947 13295 0,'0'0'15,"-25"-24"-15,0 24 16,0 0-16,0 24 16,25 1-16,0 25 0,0-25 0,0 24 15,0 75-15,0-49 0,0-26 16,0 26-16,0-26 16,0 26-16,25 24 0,-25-50 15,0 1-15,0 0 0,0-26 16,0 26-16,25-50 15</inkml:trace>
  <inkml:trace contextRef="#ctx0" brushRef="#br0" timeOffset="39526.4435">10542 13494 0,'0'0'0,"25"0"62,-25-25-15,0 0-16,0 50 0,0 0-15</inkml:trace>
  <inkml:trace contextRef="#ctx0" brushRef="#br0" timeOffset="40240.1054">9971 13543 0,'0'-24'0,"0"48"0,0-73 0,0 24 15,0 50 17,0 0-32,-24 24 15,-1-24-15,25 25 0,-25-1 16,25 1-16,0-1 0,-25 26 15,0-26-15,25 1 0,0-25 0,0 0 16,0-1-16,0 1 0,25-50 31,-25-24-31,0-1 16,25 1-16,0-1 0,-25 0 16,25-24-16,-1-50 0,1 74 0,-25-24 15,25 24-15,-25 1 0,25-26 16,0 51-16,0 24 15,-25 24-15,24 1 16,-24 0-16,0 25 0,0-1 16,25 1-16,-25 49 0,0-49 15,0-1-15,25 1 0,-25-1 0,25 26 16,-25-50-16,25 24 16,-25-24-16,0 0 0,24-25 0,-24 25 15,-24-25 1,24-25-16</inkml:trace>
  <inkml:trace contextRef="#ctx0" brushRef="#br0" timeOffset="40362.6073">9971 13866 0,'-24'0'0,"-1"0"16,25-25 0,49 25-16,-24 0 0,0 0 15,0 0-15,0-25 0,49 0 16,-49 25-16</inkml:trace>
  <inkml:trace contextRef="#ctx0" brushRef="#br0" timeOffset="40739.4702">10443 13791 0,'0'0'0,"25"0"31,-1 0-15,1 0 0,-25 25-1,0 25-15,0-25 16,-25-1-16,25 1 0,-24-25 0,24 25 16,-25 0-16,0 0 0,25-1 15,50-24 1,-26 0-1,1 0-15,0 0 0,0 0 16,0 0-16,-1 0 0,1 25 16,-25 0-1,0 0-15,-25-25 16,25 25-16,-24 24 0,-1-24 16,0 0-16,0 0 15,0-25-15,25-25 16</inkml:trace>
  <inkml:trace contextRef="#ctx0" brushRef="#br0" timeOffset="41675.6523">10393 13915 0,'-25'0'16,"1"-24"15,24-1-31,49 25 15,-24 0 1,0 0-16,0 0 16,-1 25-16,1-1 0,0 1 15,-25 0-15,25 0 0,-25 0 16,0-1-16,0 26 0,0-25 16,-25 24-16,25-24 0,-25-25 15,25 50-15,25-50 31,0-25-31,0 25 0,-1-25 0,26 0 16,-25 1-16,24-1 0,-24 0 16,0 0-16,0 0 0,0 1 15,-1-1-15</inkml:trace>
  <inkml:trace contextRef="#ctx0" brushRef="#br0" timeOffset="42078.7598">11137 13568 0,'0'0'0,"0"-25"0,-25 1 15,1 24-15,-1 0 16,0 24-16,0 1 16,0 0-16,1 0 15,-1 0-15,25-1 0,-25 1 16,25 25-16,0-25 0,0-1 16,25 1-16,0 0 0,24 0 15,-24-25-15,25 0 0,-26 0 0,26 0 16,-25 0-16,49-50 0,-49 25 15,0 1-15,-25-1 0,25 0 16,-25-25-16,0 1 0,0 24 16,-25 0-16,25 0 0,-50 1 15,26-1-15,-1 0 0,0 25 16,0 0-16,0 0 0,-24 0 16</inkml:trace>
  <inkml:trace contextRef="#ctx0" brushRef="#br0" timeOffset="42276.8437">11088 13246 0,'0'0'0,"0"25"31,0-1-15,0 26-16,0-25 0,24 74 15,1-49-15,-25-1 0,0 1 0,0-1 16,0 26-16,0-1 0,0-24 15,0-25-15,0-1 16,0 1-16,0 0 0,0 0 16</inkml:trace>
  <inkml:trace contextRef="#ctx0" brushRef="#br0" timeOffset="42615.1048">11485 13841 0,'0'-25'16,"24"25"-16,-24-25 16,25 25-1,0 0-15,0 25 16,-25 0-16,0 0 16,0 0-1,-25-25-15,25 24 16,0 1-1,25 0 1,0-25 0,-1 0-16,-24 25 0,25-25 0,0 25 15,-25-1 1,0 1-16,0 0 16,-25 0-16,0-25 15,25 25-15,-24-25 0,-26 0 16,25 0-16,0 0 0,1 0 0</inkml:trace>
  <inkml:trace contextRef="#ctx0" brushRef="#br0" timeOffset="47279.122">15677 4142 0,'0'0'0,"0"-24"0,-50 48 47,25 1-31,0 0-16,1 0 0,-1 24 15,-25 1-15,-24 24 0,24-24 16,0 24-16,1-24 0,-1 0 0,-49 74 16,74-75-16,-24 1 0,24 0 15,0-1-15,0-24 0,-24 25 16,49-26-1,-25-24-15,25-24 16,0-1-16,25-25 0,-25 25 16</inkml:trace>
  <inkml:trace contextRef="#ctx0" brushRef="#br0" timeOffset="47532.952">14957 4167 0,'0'0'0,"0"-25"0,-25 25 15,25-24-15,25 73 16,0-49 0,49 75-16,-49-51 0,25 26 15,-1 0-15,1 24 0,74 25 0,-74-49 16,24 24-16,-24-24 0,24 24 16,-24-24-16,74 49 0,-75-49 15,1-25-15,0 24 0,-1-24 16,1 25-16,-25-26 0,-1 1 15,-24-50 1,-24 25-16,24-24 0,-25-26 16</inkml:trace>
  <inkml:trace contextRef="#ctx0" brushRef="#br0" timeOffset="48019.1868">15602 4266 0,'0'0'0,"-25"-24"0,1-1 0,24 0 16,-25 25-16,25 25 31,0 0-31,-25-1 0,25 1 0,-50 74 16,26-49-16,-26 24 0,25-24 16,-25 24-16,26 1 0,-76 24 15,76-49-15,-1-1 0,0 1 16,0-25-16,0 24 0,1-49 15,24-24 1,0-1-16,24-25 16,-24 1-16,25-1 0,0 0 15,49-74-15,-24 75 0,0-26 16,-1 26-16,1-1 0,0 0 16,49-24-16,-74 49 0,24 0 0,-24 25 15,0-24-15,-50 73 16,0-24-1,-24 0-15,-51 49 16,51-24-16,-26-1 0,1 1 0,24 0 16,-24-26-16,-1 51 0,51-50 15,-1-25-15,25 24 0,74-48 16,-24-1-16,-1 0 16,1 0-16,24 0 0,1-24 15,49-1-15,-50 25 0,-24 1 16,-25 24-16,0 0 0,-1 0 15,-24 49-15,0-24 0,-49 0 0,24 24 16,0-24-16</inkml:trace>
  <inkml:trace contextRef="#ctx0" brushRef="#br0" timeOffset="49454.8068">9351 9451 0,'-24'0'0,"-1"0"15,0 0 1,25-25-1,25 25 17,24 0-32,-24 0 0,25 0 15,-1 0-15,26 0 0,98-25 16,-73 25-16,24 0 0,-25 0 16,25 0-16,25-25 0,99 25 15,-124 0-15,-25 0 0,0 0 16,-24-25-16,49 25 0,-100 0 0,1 0 15,-74 0 1,-51 0-16,26 0 16,0 25-16,-26-25 0,1 0 15,-124 25-15,99 0 0,25-25 16,-25 25-16,0-25 0,0 24 0,-100 1 16,125-25-16,0 25 0,25-25 15,-1 25-15,-24 0 0,49-25 16,26 0-16,24 24 15,49-24-15,1 0 16,-1 0-16,26 0 0,-1 0 16,125-24-16,-100-1 0,25 25 15,0 0-15,0 0 0,25-25 16,99 0-16,-124 25 0,0 0 16,-50-25-16,1 25 0,24 0 15,-124 25-15,-25-25 16,1 50-16,-100-25 0,25-25 15,25 24-15,-25 1 0,0-25 16,-124 50-16,124-50 0,-25 25 16,25-1-16,25-24 0,-25 25 15,-25-25-15,99 25 0,1-25 16,24 0-16,0 0 0,75 0 16,-26 0-16,26 0 0,24-25 15,26 25-15,-1-25 0,124 1 16,-99-1-16,0 0 0,0 25 15,0-25-15,99 0 0,-148 1 16,24-1-16,-49 25 0,-1 0 0,-74 0 16,1 0-16,-51 0 15,1 25-15,-1-25 0,-148 24 16,124 1-16,-25-25 0,-25 25 16,25 0-16,0-25 0,-124 25 15,149-25-15,0 24 0,24-24 16,25 0-16,-24 0 0,49 25 15,75-25-15,-1 0 16,76 0-16,-51-25 16,25 25-16,0-24 0,1-1 15,123 0-15,-99 0 0,-25 0 0,0 1 16,1 24-16,-26-25 0,0 25 16,-49 0-16,-50 0 15,-49 0-15,-75 25 0,50-25 16,0 49-16,-25-49 0,-25 25 15,25 0-15,-99 0 0,123-1 16,26-24-16,-1 0 0,26 25 16,98-25-1,26 0-15,-1-25 0,1 25 16,173-24-16,-124-1 0,0 25 16,0-25-16,25 25 0</inkml:trace>
  <inkml:trace contextRef="#ctx0" brushRef="#br0" timeOffset="51134.3513">10269 14064 0,'-49'-25'0,"-1"1"0,0-1 16,26 25-16,-1-25 0,0 0 16,-25 0-16,50 1 0,0-1 0,25 0 15,0 25-15,74-25 16,-24 0-16,-1 25 0,0-24 15,26-1-15,98 0 0,-74 0 16,0 25-16,0-25 0,0 25 16,0 0-16,75-24 0,-125 24 0,0 0 15,-24 0-15,-25 0 0,0 0 16,-50 24-16,0-24 0,-49 25 16,24-25-16,-49 25 0,-124 0 15,98 0-15,-23-25 16,24 24-16,-25-24 0,-99 25 0,124 0 15,0 0-15,25-25 0,24 25 16,1-25-16,-1 24 0,26-24 16,98 0-1,1 0-15,24-24 16,1 24-16,-1-25 0,25 0 16,100 0-16,-100 0 0,25 1 0,-25 24 15,25-25-15,75 0 0,-125 25 16,1 0-16,-1 0 0,-24 0 15,-26 0-15,-73 0 16,-1 0 0,-24 25-16,-100 0 0,75-1 0,-25 1 15,0-25-15,0 25 0,-25-25 16,-74 50-16,124-50 0,-26 0 16,51 24-16,0-24 0,-1 0 15,50 0-15,75 0 16,49 0-16,-24-24 15,-1 24-15,25 0 0,1 0 0,-1-25 16,149 25-16,-149 0 16,25-25-16,0 25 0,-25 0 15,100 0-15,-125 0 0,-24 0 16,-1 0-16,-24 0 0,-25 25 0,-25 0 16,-24-25-16,-26 24 0,1 1 15,-25 0-15,-1 0 0,-148 24 16,149-49-16,-25 25 0,0 0 15,25 0-15,-75 0 0,125-25 16,-1 24-16,0-24 0,75 0 16,0 0-16,25-24 0,24 24 15,1-25-15,24 0 0,124-25 16,-124 50-16,25-24 0,0-1 16,0 0-16,100 0 15,-150 0-15,25 25 0,-49 0 16,-1 0-16,-24 0 0,0 0 0,-50 0 15,-24 25-15,-1-25 0,-24 25 16,-100 0-16,75 0 0,-1-25 16,-24 24-16,25 1 15,-25 0-15,-74 0 0,99 0 0,24-25 16,1 24-16,24-24 0,1 0 16,24 0-16,74-24 15,1 24-15,49-25 16,-24 0-16,-1 0 0,0 0 0,1 25 15,123-49-15,-123 24 16,24 0-16,-25 0 0,1 25 0,-1-24 16,25-1-16,-74 25 0,-74 0 15,-51 0 1,1 0-16,25 0 0,-26 25 16,-24-25-16,0 0 0,-99 0 15,99 24-15,0-24 0,25 0 0,-25 0 16,-25 0-16,99 0 0,1 0 15,-1 0-15,25 0 16,75 0-16,-25 0 0,24 0 16,26-24-16,24-1 15,100 0-15,-75 0 0,0 0 0,0 25 16,0-24-16,0-1 0,124 0 16,-149 0-16,-25 25 0,1 0 15,-26-25-15,-24 25 0,-50 0 16,-24 0-16,-26 0 0,1 25 15,-25-25-15,-125 25 0,100 0 16,0 0-16,0-25 0,0 0 0,-99 24 16,149-24-16,-26 0 0,51 25 15,-1-25-15,25 0 0,75 0 16,-25 0-16,24 0 16,26 0-16,123-25 15,-98 1-15,24 24 0,0-25 0,0 0 16,-25 25-16,124-25 15,-149 0-15,1 25 0,-1-24 0,-49 24 16</inkml:trace>
  <inkml:trace contextRef="#ctx0" brushRef="#br0" timeOffset="55146.5687">11038 6548 0,'-25'0'31,"25"-24"78,25 24-77,0 0-17,0 0-15,-1 0 16,1-25-16,0 25 16,25-25-16,-25 25 0,-1 0 15,26 0-15,-25-25 0,0 25 16,49-25-16,-24 25 0,-26 0 15,26 0-15,-25-24 0,74 24 16,-74 0-16,24 0 0,-24 0 0,0 0 16,0 0-16,0 0 0,-1 0 15,1 0 1,0 0 15,0-25-31,-25 0 47,-25 25-47</inkml:trace>
  <inkml:trace contextRef="#ctx0" brushRef="#br0" timeOffset="55440.1193">11708 6251 0,'0'0'16,"-25"0"-16,50 0 31,0 0-15,-1 0-16,1 25 0,25-1 16,-25-24-16,-1 25 0,1-25 15,0 0-15,0 25 0,0 0 0,-1 0 16,1-1-16,-25 1 15,0 0-15,0 0 0,0 0 16,-25-1-16,-24 1 16,24 25-16,0-25 0,0-25 15,1 24-15,-1-24 0,0 0 16,0 0-16</inkml:trace>
  <inkml:trace contextRef="#ctx0" brushRef="#br0" timeOffset="57179.2244">12725 6201 0,'-25'0'110,"25"25"-95,0 0 17,0 0-17,-25-1-15,25 1 16,0 0-16,-25 25 15,25-26 1,0 1-16,0 0 0,0 0 16,0 0-16,25-25 0,-25 24 0,25 1 15,-25 0-15,25-25 16,0 0 0,-25 25-16,24-25 15,1 0-15,0 0 16,0-25-16,-25 0 15,25 25-15,-1 0 16,-24-49-16,25 49 16,-25-25-16,0 0 0,25 0 15,-25 0-15,0 1 0,0-1 16,0 0-16,0 0 0,0-24 0,-25 24 16,0 0-16,25 0 15,0 0-15,-24 1 16,-1 24-16,0 0 0,0 0 15,-24 0-15,24 0 16,0 0-16,25 24 0,-25-24 16,25 25-1</inkml:trace>
  <inkml:trace contextRef="#ctx0" brushRef="#br0" timeOffset="57582.9205">13494 6201 0,'0'-25'15,"-25"50"17,0 0-17,25 0 1,-25 0-16,25-1 16,0 1-16,0 0 0,0 0 15,25 0-15,-25-1 0,50-24 16,-50 25-16,25-25 0,24 0 15,-24 0-15,0 0 0,0-25 16,-1 25-16,-24-24 0,25-1 16,0 0-16,-25 0 0,0 0 15,0 1-15,-25-26 0,25 25 16,-49 25-16,24-25 0,-25 25 16,25 0-16,-74 0 0</inkml:trace>
  <inkml:trace contextRef="#ctx0" brushRef="#br0" timeOffset="58362.4666">11013 7913 0,'-25'0'0,"50"0"78,0 0-78,0 0 16,0 0-16,-1 0 0,1 0 16,25-25-16,-25 25 0,0 0 0,24 0 15,-24 0-15,49-25 0,-24 25 16,0 0-16,-1 0 15,1-25-15,49 25 0,-74-25 16,24 25-16,-24 0 0,25 0 0,-25 0 16,-1 0-16,1 0 0,0 0 31,-50 0 0,0-24-15</inkml:trace>
  <inkml:trace contextRef="#ctx0" brushRef="#br0" timeOffset="58605.8469">11633 7665 0,'-24'0'15,"73"0"1,-24 0-1,25 0-15,-26 24 0,51 1 16,-50-25-16,24 0 0,-24 0 16,0 25-16,24-25 0,-24 25 15,-25 0 1,-25-25-16,-24 49 0,24-49 16,0 25-16,-24 0 0,24-25 15,0 25-15,-25-1 0,26-24 0</inkml:trace>
  <inkml:trace contextRef="#ctx0" brushRef="#br0" timeOffset="59167.9528">12700 7565 0,'0'25'31,"0"0"-15,-25 0-16,25 24 15,0-24-15,0 0 0,0 0 16,0 0-16,25 24 16,0-49-16,0 25 0,-1-25 0,1 0 15,0 0-15,25 0 16,-26 0-16,1-25 0,0 0 16,-25-24-16,0 24 0,0 0 15,0 0-15,-25 1 0,25-1 16,-49-25-16,24 25 0,0 1 15,25-1-15,-25 25 0,0 0 16,1 0-16,48 25 31</inkml:trace>
  <inkml:trace contextRef="#ctx0" brushRef="#br0" timeOffset="59391.212">13370 7441 0,'0'0'0,"25"0"16,-1 0-16,-24-24 15,25 24 1,-25 24-16,0 1 16,0 0-16,0 25 15,25-50-15,-25 49 0,0-24 0,0 0 16,0 0-16,0 49 0,0-49 15,0 0-15,0-1 0,25 26 16,0 0-16</inkml:trace>
  <inkml:trace contextRef="#ctx0" brushRef="#br0" timeOffset="60088.2154">11385 10864 0,'0'0'0,"-24"0"0,24-24 16,-25 24-1,50 0 17,-1 24-17,1-24-15,0 0 16,25 0-16,-26 0 0,26 0 0,0 0 15,-1 0-15,-24 0 0,99-24 16,-74-1-16,-1 25 0,1 0 16,-1 0-16,26-25 0,-50 25 15,-1 0-15,1 0 16,-50-25 0,1 25-1</inkml:trace>
  <inkml:trace contextRef="#ctx0" brushRef="#br0" timeOffset="60320.2916">11857 10641 0,'24'0'16,"1"0"0,0 0-16,25 0 0,-26 0 15,76 25-15,-76 0 0,26-25 16,0 25-16,-1-25 0,-24 24 15,25 1-15,-25-25 0,-25 25 16,0 0-16,0 0 16,-50-1-16,25 1 0,0-25 15,1 25-15,-1-25 0,-25 25 16,25-25-16,0 0 0</inkml:trace>
  <inkml:trace contextRef="#ctx0" brushRef="#br0" timeOffset="60614.6755">12923 10567 0,'0'25'32,"0"-1"-17,0 1-15,0 0 0,0 0 16,0 24-16,0-24 16,0 0-16,25 0 0,-25 0 15,0 24-15,25-49 16,-25 25-16</inkml:trace>
  <inkml:trace contextRef="#ctx0" brushRef="#br0" timeOffset="60915.8593">13543 10592 0,'-24'0'0,"24"24"15,0 1 1,0 0-16,0 0 16,0 0-1,0-1-15,0 1 0,24-25 0,-24 25 16,25-25-16,-25 25 0,50-25 16,-25 0-16,-1 0 0,1 0 15,0-25-15,0 25 0,0-50 16,-1 26-16,-24-1 0,0 0 15,0 0-15,-24-24 0,-1 49 16,0-25-16,-25 0 0,26 25 0,-26 0 16,-49 0-16,49 0 15</inkml:trace>
  <inkml:trace contextRef="#ctx0" brushRef="#br0" timeOffset="61474.7065">11956 12278 0,'0'0'0,"-25"0"0,25-24 0,-25 24 16,0 0-16,50 0 47,0 0-47,0 0 0,24 24 15,1-24-15,0 0 0,-26 0 0,51 0 16,24 0-16,-24 0 0,-26 0 16,26 0-16,-1-24 0,-24 24 15,49-25-15,-74 25 16,24 0-16,-49-25 0,25 25 16,-50-25-16,0 25 15,1 0-15</inkml:trace>
  <inkml:trace contextRef="#ctx0" brushRef="#br0" timeOffset="61679.4049">12477 12030 0,'0'25'16,"49"-25"-16,-24 0 15,0 25-15,49 0 0,-24-25 16,-25 24-16,24 1 0,-24 0 0,50 0 15,-75 0-15,24 0 0,-24-1 16,0 1-16,-74 25 16,49-50-16,-24 25 0,24-25 15,0 24-15,-49-24 0</inkml:trace>
  <inkml:trace contextRef="#ctx0" brushRef="#br0" timeOffset="61971.8941">13395 11981 0,'-25'0'0,"25"24"16,0 1-16,0 25 16,0-25-16,0-1 15,0 1-15,0 0 16,0 25-16,25-25 0,-25-1 0,0 1 16,0 0-16,24-25 0,-24 25 15,25-25-15</inkml:trace>
  <inkml:trace contextRef="#ctx0" brushRef="#br0" timeOffset="62162.875">13940 11906 0,'0'25'15,"0"0"1,0 0-16,0-1 0,0 1 0,0 0 15,0 25-15,0-26 0,0 51 16,0-25-16,0-26 0,0 26 16,25-25-16,-25 49 0</inkml:trace>
  <inkml:trace contextRef="#ctx0" brushRef="#br0" timeOffset="138862.685">14039 6226 0,'25'25'63,"0"-25"-32,0 0-31,0 0 0,-1 0 16,26 25-16,-25-25 15,0 0-15,-25 24 16,24 1-16,1-25 0,0 0 16,-25 25-16,25 0 0,0 24 15,-25-24 1,0 0-16,0 0 0,0 0 0,0 24 16,0-24-16,0 0 15,0 0-15,-25 24 0,25 1 16,-25-1-16,25-24 0,0 25 15,0-25-15,0 24 0,-25 26 0,25-26 16,0 1-16,25-25 0,-25 24 16,25 51-16,-25-76 0,0 26 15,25-25-15,-25 0 0,25 24 16,-1 1-16,-24-25 16,25-1-16,0-24 0,-25 25 0,25 0 15,0 0-15,-1-25 0,-24 25 16,25-25-16,0 24 15,0-24-15,0 0 16,-1 0-16,1 0 16,0 0-16,0 0 15,-25-24-15,-25 24 32,0 0-32,25 24 15,-25-24-15,1 25 0,24 0 16,-25 0-16,0 0 0,25-1 15,0 1-15,-25 0 0,25 49 16,0-49-16,0 0 16,0 0-16,0 25 0,0 24 0,0-49 15,0 24-15,0-24 16,0 25-16,0-25 0,0 74 16,0-74-16,0 24 0,0 1 0,0-1 15,0 1-15,0 24 0,0-24 16,0-25-16,0 24 0,0 1 15,0 24-15,0-24 0,0-25 16,0 25-16,0-1 0,25-24 16,-25 74-16,0-49 0,0-1 15,25 1-15,-25 0 0,0 74 0,0-75 16,25 1-16,-25-1 16,0 1-16,24-25 0,26 74 15,0-74-15,-26 24 0,26 1 16,0 0-16,24 74 0,-24-75 15,-1 26-15,1-26 0,-1 26 0,1-26 16,49 51-16,-49-51 0,0 1 16,-1-1-16,1 1 0,-1 24 15,-24-24-15,0-25 0,0 24 16,-25-24-16,0 25 0,0-25 16,-25-1-16,25 26 0,-25-25 0,-24 25 15,24-26 1,0 1-16,0 0 0,0 0 15,1 24-15,-1-24 0,-25 0 16,25 0-16,0 0 0,-24-1 16,-26 26-16,26-50 0,24 25 0,-25 0 15,26-25-15,-51 24 0,26 1 16,24-25-16,-25 0 0,25 0 16,1 0-16,-51 0 0,50 0 15,1-25-15,-1 25 16,0-24-16</inkml:trace>
  <inkml:trace contextRef="#ctx0" brushRef="#br0" timeOffset="141423.3554">15701 7441 0,'0'-24'16,"0"-1"15,0 0 0,25 25-15,0 0 0,0 0-16,0 0 15,-1 0 1,1 25-16,-25 0 16,0 24-16,0-24 15,0 0-15,0 24 16,-25-24-16,25 25 0,0-25 15,-24-25-15,24 24 0,-25 1 16,0 0-16,25 0 16,-25-25-16,25-25 31,0 0-15,25 25-16,0-25 15,0 25 1,-1 0-1,1 0-15,0 0 0,0 0 16,0 0-16,-1 0 16,1 0-16,0-24 15</inkml:trace>
  <inkml:trace contextRef="#ctx0" brushRef="#br0" timeOffset="141983.3085">16297 7144 0,'0'-25'0,"-25"50"16,25 24-16,0-24 0,-25 25 16,25-1-16,0-24 15,0 0-15,0 25 0,0-26 16,25 51-16,-25-50 0,25-1 15,-25 1-15,0 0 0,0 0 16,0 0-16,0-1 0,0-48 31,0-1-31,0 0 16,24 0-16,1-24 0,0 24 16,-25 0-16,25 25 15,0 0-15,0-25 0,-1 25 16,1 0-16,-25 25 15,25 0-15,-25 0 16,0-1-16,0 1 0,-25 25 16,0-50-16,25 25 15,-24-25-15,24 24 0,24-73 32,26 24-17,-25 0-15,0 0 0,-1 1 16,1 24-16,25-25 0,-25 0 15,-1 25-15,1 0 16,-25 25 0,0 0-16,-25-1 15,25 1 1,0 0 0,0-75-1,25 26 1</inkml:trace>
  <inkml:trace contextRef="#ctx0" brushRef="#br0" timeOffset="142123.6951">16718 7243 0,'-24'0'0,"-1"0"16,50 0 15,-1 0-15,1-25-16,0 25 0,0-25 15,24-24-15</inkml:trace>
  <inkml:trace contextRef="#ctx0" brushRef="#br0" timeOffset="142290.9297">16966 7020 0,'0'0'0,"0"25"31,-24-25-31,24 24 0,0 1 16,-25 0-16,25 49 0,0-49 15,0 25-15,0-1 0,0-24 0,0 25 16,0 24-16,0-24 15,25-25-15,-25-1 0,0 1 16,0 0-16,0 0 0,0 0 16</inkml:trace>
  <inkml:trace contextRef="#ctx0" brushRef="#br0" timeOffset="142414.1187">16818 7417 0,'24'0'15,"26"0"-15,-25 0 0,0-25 16,-1 25-16,26 0 0,-25 0 16,49-25-16,-24 25 15</inkml:trace>
  <inkml:trace contextRef="#ctx0" brushRef="#br0" timeOffset="142611.9371">17338 7317 0,'0'0'0,"25"0"16,-25-24-16,-49 24 15,24 0-15,0 0 16,0 0-16,0 24 0,-24 1 15,24 0-15,25 0 16,0 0-16,25-1 16,0 1-16,-1 0 0,26-25 15,-25 25-15,49 0 0,-49-25 0,0 24 16,0 1 0,-75 0-1,25-25-15,0 0 16,-49 0-16,24 0 0</inkml:trace>
  <inkml:trace contextRef="#ctx0" brushRef="#br0" timeOffset="143560.3398">18083 7689 0,'0'25'16,"24"-25"15,1 0 0,-25-25-31,0 1 16,0-1-16,0 0 15,25 25 1,-25-25-16,0 0 0,0 1 16,0-1-16,0 0 15,0 0-15,25 0 0,-25 1 0,0-1 16,0 0-16,0 0 15,0 0-15,0 1 0,0-1 16,0 0-16,-25 0 16,25 0-16,0 1 15,0-1-15,0 0 16,0 0-16,0 0 16,0-24-16,0 24 0,0-25 15,0 26-15,0-1 0,0-25 16,0 25-16,0 0 15,-25 1-15,25-1 0,-25 0 16,25 0-16,-24 25 16,24 25-1,-25-25 1,25 25-16,-25 0 0,0-1 16,0 1-16,25 0 15,-49 0-15,49 0 0,-25-25 16,25 25-16,-25-25 0,0 24 15,50-48 1,-25-1 0,25 0-16,0 0 0,0 0 15,-25 0-15,49 1 0,-49-1 16,25 0-16,-25 0 0,25 25 16,-25-25-16,25 25 0,-25-24 15,24 24 1,1 24-1,0 26-15,0-25 16,0 0-16,-1-25 0,1 24 0,0 1 16,0 0-16,0 0 0,-1 0 15,-24 0-15,0-1 16</inkml:trace>
  <inkml:trace contextRef="#ctx0" brushRef="#br0" timeOffset="186648.846">24730 12030 0,'-25'-25'0,"25"1"16,-24 24-1,24-25 1,0 0 15,0 50 16,0 0-47,0-1 16,0 1-16,0 0 15,0 25-15,0-26 0,0 51 16,0-50 0,0 24-16,0 1 0,0 0 0,0-26 15,0 1-15,0 0 0,0 0 16,0 0-16</inkml:trace>
  <inkml:trace contextRef="#ctx0" brushRef="#br0" timeOffset="187267.2018">24631 11931 0,'0'0'0,"-25"0"16,25-25-16,0 0 16,25 25-1,25 0 1,-26-24-16,1 24 0,0 0 16,0 0-16,24 0 0,26 0 0,-50 0 15,24 0-15,1 0 0,0 0 16,74 0-16,0 0 15,0 0-15,-75 24 16,1-24-16,-1 0 0,1 0 0,0 0 16,24 0-16,-49 0 0,0 0 15,-1 0-15,1 0 0,-25 25 32,25 0-17,-25 0-15,0 0 16,0-1-16,0 1 0,25 25 0,-25-25 15,25-1-15,-25 1 0,0 25 16,25 0-16,-25-26 0,24 26 16,-24-25-16,0 0 0,0 24 15,25 1-15,-25-25 0,0-1 16,0 1-16,0 0 0,0 25 16,0-26-16,0 1 15,-25-25 1,1 0-16,-1 0 15,-25 0-15,25 0 16,-24 0-16,24 0 0,-25 0 16,1 0-16,-51 0 0,26 0 15,24 0-15,-24 0 0,24 0 0,-98 0 16,98 0-16,-24 0 0,24 0 16,-24 0-16,24 0 0,0 0 15,1 0-15,24 0 16,0-25-16,25 1 15,25-1-15,24 0 16</inkml:trace>
  <inkml:trace contextRef="#ctx0" brushRef="#br0" timeOffset="189477.5356">24705 13221 0,'0'0'0,"0"-25"0,-24 0 16,24 0 0,0 1-16,0 48 62,0 1-62,0 0 0,0 0 16,24 25-16,-24-26 15,0 1 1,25-25-16,0-25 16,-25 1-1,25-26-15,0 50 0,-25-25 16,24 0-16,1 0 0,-25 1 15,25-1-15,-25 0 16,25 25-16,-25 25 16,0 24-1,25-24-15,-25 0 16,25 0 0,-1-25-1,1-25-15,0 0 16,0 25-16,-25-49 0,25 49 15,-25-25-15,24 0 0,1 25 16,-25-25-16,0 50 31,0 0-15,0 0-16,0-1 16,25-24-16,0 0 15,0 0-15,-1 0 0,1 0 16,-25-24-16,25 24 0,0 0 15,0-25-15,-25 0 16,24 25-16,-24 25 31,0 0-31,0-1 0,0 1 16,0 0 0,25-25-16,0 0 15,-25-25 1,25 0-16,0 25 0,-25-24 15,0-1-15,0 0 16,0 0-16,-25 25 16,25-25-16,-25 25 15,25 25 1,0 0-16,25-25 16,0 0-1,24 25-15,1-25 16,-25 0-16,-1 0 0,1 0 15,0 0-15,25 0 0,-26 0 16,1 0 0,0-25-16,-25 0 15,0 0 1,-25 25 0,0 0-16,1 0 15,24 25-15,-25-25 0,25 25 16,-25-25-16,25 50 0,0-26 15,25-24 1,0 0-16,-1 0 16,1 0-16,-25-24 15,50-1-15,-50 0 0,25 25 16,-25-25-16,24 0 0,-24 1 16,0-1-16,25 0 0,-25 0 0,0 0 15,0 1-15,0 73 47,-25-24-47,25 0 16,0 24-16,0-24 0,0 0 0,0 0 15,0 0-15,25-25 0,25 24 16,-50 1-16,25-25 0,0 0 16,-1 0-16,26-25 15,-25 25-15,0-24 0,-1 24 16,1-25-16,-25 0 0,25 0 0,-25 0 15,0 1 1,-25 24 0,0 0-1,1 24-15,24 1 16,0 0 0,0 0-16,24-25 15,1 0-15,25 0 16,-25 0-16,-1 0 0,1-25 15,-25 0 1,25 25-16,-25-25 16,25 25-16,-25-24 15,25 24-15,-1 0 16,1 0 15,0 0-15,0 0-1,0 0-15,24 0 16,-24 0-16,0 0 16,0 0-1,-1 0-15,1 0 16,-25-25 0,-25 0-16,25 0 15,-24 0-15,-1-24 0</inkml:trace>
  <inkml:trace contextRef="#ctx0" brushRef="#br0" timeOffset="190347.9083">24606 12080 0,'0'25'0,"0"-1"16,25-24-16,-25-24 47,0-1-32,0 0-15,0 0 0,0 0 0,0-24 16,-25-26-16,25 51 0,0-26 16,-25 25-16,25-24 0,-24-26 15,24 50-15,0-24 0,-25 24 16,25 0-16,0 0 0,0-24 15,0 24-15,0 0 16,0 50 15,0 0-31,0 0 0,0-1 16,25 1-16,-25 25 0,0-1 16,0 1-16,0-25 0,0 0 15,0 24-15,0-24 0,0 0 16,0 0-16,0-1 0,0-48 47,0-26-47,0 0 15,0 26-15,0-1 0,24-25 0,-24-24 16,25 49-16,-25-25 16,0 26-16,0-26 0,0 25 15,0 0-15,0 1 0,0-1 16,-25 50-1,25-1-15,0 1 0,-24 25 16,24-25-16,0 74 0,0-50 16,0 1-16,0-25 0,0 24 15,0 26-15,0-50 0,0-1 16,0 1-16,0-50 16,0-24-1,-25 24-15,25-25 0</inkml:trace>
  <inkml:trace contextRef="#ctx0" brushRef="#br0" timeOffset="190892.7751">24656 10716 0,'0'0'0,"25"0"0,-25-25 0,0 50 32,0-1-17,0 26-15,0 0 16,0-26-16,0 1 0,0 0 15,24 25-15,1-26 0,0 1 16,0-25 0,0-25-1,-25 1-15,24-1 0,-24-50 16,25 51-16,-25-1 0,0 0 16,25 0-1,-25 50 1,0 0-1,0 0-15,25-1 0,-25 1 16,0 0-16,0 25 0,25-50 16,-25 24-16,25 1 15,-25-50 1,24 1-16,-24-1 16,0-25-16,0 25 0,0 1 0,0-1 15,0 0-15,0 0 0,0 0 16,-24 1-16,24 73 15,0-24 1</inkml:trace>
  <inkml:trace contextRef="#ctx0" brushRef="#br0" timeOffset="191043.5499">25226 10914 0,'0'25'62,"0"0"-62,0-1 16</inkml:trace>
  <inkml:trace contextRef="#ctx0" brushRef="#br0" timeOffset="191370.964">25226 10716 0,'0'0'0,"-24"-25"0,24 0 0,24 25 47,1 0-47,0 25 0,25-25 15,-50 25-15,24-25 0,1 0 16,0 0-16,0 0 16,0-25-16,-1 25 0,1-25 0,-25 0 15,0 0-15,25 25 0,-25-24 16,0-1-16,0 0 0,0 0 15,-25 25-15,0 0 16,25 25 0,0 0-16,-24 24 0,24-24 15,0 25-15,0-25 0,0 24 16,0-24-16,24 74 0,-24-74 0,25 25 16,-25-26-16,0 1 0,0 50 15,25-75-15,-25 24 0,-25-48 31</inkml:trace>
  <inkml:trace contextRef="#ctx0" brushRef="#br0" timeOffset="191602.464">25400 10914 0,'0'-25'0,"0"0"15,25 25 1,0 0-16,-1 0 16,26 0-16,-25 0 15,0 25-15,-1-25 0,26 0 0,-25 0 16,0 0-16,-1 0 0,1 0 15,-25-25-15,25 25 0,-25-24 16,-25 24 15,25 24-31,0 1 16,0 0 0,0 0-16,0 0 15,25-25-15,0 0 16</inkml:trace>
  <inkml:trace contextRef="#ctx0" brushRef="#br0" timeOffset="191734.6942">25822 10641 0,'0'0'0,"-25"0"15,25-25 1,-25 25-16,50 25 31,-25 0-31,25-25 16,-25 25-16</inkml:trace>
  <inkml:trace contextRef="#ctx0" brushRef="#br0" timeOffset="192642.1714">18827 11708 0,'0'25'31,"0"-1"-15,0 1-1,0 0-15,0 25 0,0-1 0,25 1 16,-25-25-16,0 24 16,24 50-16,-24-49 0,0-25 15,0 25-15,25-26 0,-25 26 16,0 0-16,0-26 0,0 1 15,-25-25-15,1-25 16</inkml:trace>
  <inkml:trace contextRef="#ctx0" brushRef="#br0" timeOffset="193090.3363">18777 11658 0,'0'0'15,"0"-25"-15,25 1 0,0 24 16,0 0-16,24 0 15,1 0 1,-25 0-16,24 0 0,1 0 16,322 0-1,-298 0-15,26 0 0,48-25 16,-73 0-16,-1 25 0,-24 0 16,-25 0-16,24-25 0,-24 25 15,0 0-15,-25 25 16,0 0-1,-25-25-15,25 25 0,0-1 0,0 1 16,0 50-16,0-51 0,25 26 16,-25-25-16,25 24 0,-25 1 15,24 49-15,1-49 16,-25 24-16,25-24 0,-25 0 0,0 24 16,0-24-16,0-1 0,0-24 15,0 0-15,-25 24 0,25-24 16,-25 0-16,25 0 0,-24-25 15,-1 0-15,0 0 0,0 0 16,0-25-16,-24 0 0,24 25 16,-25-25-16,-74-24 0,50 24 15,24 25-15,-24-25 0,-1 25 16,1-25-16,-75 25 0,100 0 0,-1 0 16,25 0-16,-24 0 15,24 25-15</inkml:trace>
  <inkml:trace contextRef="#ctx0" brushRef="#br0" timeOffset="193646.0084">18951 12774 0,'-25'25'0,"25"0"31,0 25-16,0-26-15,-25 1 16,25 0-16,0 0 0,0 0 0,0 24 16,0-24-16,0 0 0,0 0 15,25-25-15,-25 24 16,25-24-16,0 0 16,-1-24-16,1 24 15,0-25-15,0 25 0,0-25 16,-1 25-16,51 0 0,-26-25 0,-24 25 15,25 0-15,-1 0 0,1 0 16,49 0-16,-49 0 0,0 25 16,-1-25-16,26 25 0,-26-25 15,50 25-15,-49-1 0,0-24 16,-26 25-16,26-25 0,0 25 16,-26-25-16,1 0 0,0 0 15,0 0 1,0-25-16,-25 0 15,0 1-15,0-1 0,0 0 16,-25 0-16,25 0 0,-50 1 16,25-1-16,-24-25 0,24 25 15,0 1-15,0-1 0,-24-25 16,-26 1-16,26 24 0,-1-25 16,1 25-16,-1 1 0,0-1 15,-49 0-15,49 25 0,1-25 0,-1 25 16,25 0-16,-24 0 0,24 0 15,0 0-15</inkml:trace>
  <inkml:trace contextRef="#ctx0" brushRef="#br0" timeOffset="194304.8458">20290 12502 0,'0'24'15,"25"-24"17,0-24-17,0-1-15,-1 0 16,-24 0-16,0 0 0,25 1 15,-25-1-15,25 0 0,-25-49 16,0 49-16,0-25 0,0 25 16,0-24-16,0-26 0,0 50 15,0 1-15,0-1 0,-25 25 0,25-25 16,0 50 15,0 0-15,25-25-16,-25 24 0,0 1 15,0 0-15,25-25 16,-25 25 0,25-25-1,-25-25-15</inkml:trace>
  <inkml:trace contextRef="#ctx0" brushRef="#br0" timeOffset="194792.4209">20662 11733 0,'0'0'0,"0"-25"16,25 25-16,-25-25 16,0 0-16,0 50 31,0 0-16,0 0-15,0-1 16,0 1-16,0 0 0,0 0 0,0 0 16,0-1-16,0 1 15,25-25 1,0 0-16,-25-25 0,25 25 16,-25-24-16,24-26 0,-24 25 15,0 0-15,0 1 16,25 24 15,-25 24-31,0 1 0,25 0 16,-25 0-16,25 0 0,0-1 15,-25 1-15,24-25 16,-24-25 0,0-24-16,0 24 15,0-25 1,0 26-16,0-1 0,0 0 0,-24 0 15,48 50 17,1-25-17</inkml:trace>
  <inkml:trace contextRef="#ctx0" brushRef="#br0" timeOffset="194947.2186">21059 11708 0,'25'0'0,"0"0"0,0 0 15,-25 25 1,24-25-1,-24 24-15,0 1 16,0 0-16,-24-25 31,24-25-15,0-24-16,-25 24 16</inkml:trace>
  <inkml:trace contextRef="#ctx0" brushRef="#br0" timeOffset="195059.9636">21059 11534 0,'0'-74'15,"-25"74"-15,25-25 16,25 50 0,0-25-1,0 25-15,0-25 16,-1 0-16</inkml:trace>
  <inkml:trace contextRef="#ctx0" brushRef="#br0" timeOffset="195314.6569">21456 11485 0,'25'-25'16,"0"25"-16,-25-25 0,0 0 16,-25 25-1,0 0 1,-25 0-16,26 25 16,24 0-16,-25 0 0,25-1 15,0 1-15,0 0 0,0 0 16,25 0-16,-1 49 0,-24-49 15,0 0-15,0 24 0,0-24 16,0 0-16,0 49 0,0-49 16,0 0-16,-24-25 0,24 25 15,-25-1-15,0-24 0,0 0 16,25-24-16</inkml:trace>
  <inkml:trace contextRef="#ctx0" brushRef="#br0" timeOffset="195433.7295">21258 11782 0,'0'-25'0,"0"50"0,24-50 15,-24 1-15,25 24 32,0 0-32,25-25 0,-26 25 0,1 0 15,0-25-15,0 25 16,24-25-16</inkml:trace>
  <inkml:trace contextRef="#ctx0" brushRef="#br0" timeOffset="196378.3821">20935 11336 0,'0'0'0,"0"25"0,-25-25 15,25 24-15,0-48 63,25 24-63,0-25 16,-25 0-16,25 0 15,-25 0-15,25 25 16,-1-24-1,1-1-15,0 0 0,0 0 16,24-25-16,-24 26 0,25-1 16,-25 0-16,-1 0 0,1 25 15,50-49-15,-51 49 16,1-25-16,0 25 0,25 0 16,-26 0-16,26-25 0,-25 25 15,0 0-15,-1 0 0,1 0 0,25 0 16,-25-25-16,0 25 15,-1 0-15,26 0 16,-25 0-16,0 0 0,-1 0 16,1 0-16,0 0 0,49 0 15,-49 0-15,0 0 0,25 0 16,-26 0-16,51 0 0,-50 0 16,24 0-16,-24 0 0,0 0 15,24 0-15,26 25 0,-50-25 16,24 0-16,-24 0 0,25 0 15,49 0-15,-49 0 0,-1 0 0,1 0 16,-1 0-16,26 0 0,-26 0 16,1 0-16,-25 0 0,24 0 15,-24 0-15,25 0 0,-25 25 16,-1-25-16,1 0 0,0 0 16,0 0-16,0 25 0,-1-25 15,1 0-15,0 24 0,0-24 0,0 25 16,-1-25-16,1 0 15,-25 25 1,25-25-16,0 0 0,0 0 16,-1 0-1,1 0 17,-25-25-17,0 0 16,-25 1-31</inkml:trace>
  <inkml:trace contextRef="#ctx0" brushRef="#br0" timeOffset="196592.4451">23589 10840 0,'0'0'0,"-25"-25"0,1 25 16,48 0 15,1 0-31,0 0 0,-25 25 15,25-25-15,0 24 0,-1 1 16,26 0-16,-25 0 0,0 0 16,-1-1-16,-24 1 15,0 0-15,-49 0 16,24-25-16,0 0 0,-74 25 16,49-25-16,-24 0 0,0 0 15</inkml:trace>
  <inkml:trace contextRef="#ctx0" brushRef="#br0" timeOffset="196878.74">21134 10840 0,'0'0'0,"-25"0"0,0 24 0,-25 1 15,26-25-15,-26 50 0,25-25 16,0-1-16,1 1 0,24 0 16,-25 0-16,25 0 0,0-1 15,0 1-15,25 0 16,49-25-16,-49 0 0,24 0 0,26 0 15,-26 0-15</inkml:trace>
  <inkml:trace contextRef="#ctx0" brushRef="#br0" timeOffset="197262.9462">21779 11609 0,'-25'0'16,"25"24"-1,0 1-15,0 0 16,0 0-16,0 0 0,0-1 16,0 1-16,0 0 0,0 0 15,0 0-15,25 24 16,-1-49-1,-24-25 1</inkml:trace>
  <inkml:trace contextRef="#ctx0" brushRef="#br0" timeOffset="197590.3315">21704 11385 0,'0'0'0,"25"0"16,-25-24-16,25 24 16,-25 24 15,25-24 0,-1 25-31</inkml:trace>
  <inkml:trace contextRef="#ctx0" brushRef="#br0" timeOffset="199067.8544">26095 12502 0,'0'-25'16,"0"50"46,24-25-30,-24 24-32,25-24 0,0 0 15,0 0-15,0 0 16,-1 0-1,26 0-15,-25 0 0,0 0 16,-1-24-16,1 24 0,50 0 16,-51 0-16,26 0 0,-25 0 0,0 0 15,24 0-15,1 0 0,-25 0 16,-1 0-16,1 0 0,25 0 16,-1 0-16,1 0 0,-25 0 15,24 0-15,1 0 0,-25 0 16,74 0-16,-49 0 0,-25 0 15,24 0-15,1 0 0,24 0 0,-49-25 16,0 25-16,49 0 16,-24 0-16,49 0 15,-49 0-15,-1 0 0,26 0 16,-26 0-16,1 0 0,74 0 0,-74 0 16,-1 0-16,1 0 0,-1 0 15,26 0-15,-50 0 0,-1 0 16,26 25-16,-25-25 0,49 0 15,-49 0-15,0 0 16,24 0-16,1 0 0,0 0 0,24 0 16,-24 0-16,-1 0 0,1 0 0,-1 0 15,26 0-15,-50 0 16,24 0-16,-24 0 0,25 0 16,-25 0-16,49 0 0,-24 0 15,-26 0-15,26 0 0,0 0 16,24 24-16,-24-24 0,-1 25 0,-24-25 15,25 0-15,-1 0 0,1 0 16,-1 0-16,-24 0 0,0 0 16,0 0-16,-50 0 15,0 0 1,-24 0-16,-26-25 0</inkml:trace>
  <inkml:trace contextRef="#ctx0" brushRef="#br0" timeOffset="199867.0552">26293 12700 0,'0'0'0,"-25"0"0,0 0 15,50 0 32,25 0-47,-25 0 0,-1 0 16,1 0-16,25 0 15,-25 0-15,-1 0 16,1 0-16,25 0 0,24 0 16,-24 0-16,-1 0 0,1 0 15,0 0-15,-1 0 0,75 0 16,-74 0-16,0 0 0,-1 0 16,1 0-16,49 0 0,-74 0 15,24 0-15,-24 0 0,25 0 16,49 0-16,-49-25 0,-1 25 15,1 0-15,24 0 0,-24 0 0,74 0 16,-50 25-16,-24-25 0,24 25 16,-24-25-16,49 0 0,-49 25 15,-25-25-15,24 0 0,1 0 16,-1 24-16,26-24 0,-26 0 16,1 0-16,24 0 0,-24 0 15,0 0-15,74 25 0,-75-25 16,26 0-16,-1 0 0,-24 0 0,99 0 15,-100 0-15,1 0 16,24 0-16,-24 0 0,74-25 16,-75 25-16,1 0 0,-25 0 15,24 0-15,-24 0 0,25-24 0,-25 24 16,-1 0-16,1 0 0,0 0 16,0 0-16,0 0 15,-1 0-15,1 0 16,-50-25-1</inkml:trace>
  <inkml:trace contextRef="#ctx0" brushRef="#br0" timeOffset="202631.51">27608 11931 0,'-50'-25'16,"25"25"-16,0 0 16,1 0-16,-1 0 15,25 25-15,-25-25 0,0 0 16,25 50-16,0-26 16,0 1-16,0 0 0,0 0 15,25 0 1,0-1-16,0-24 15,-1 0-15,1 25 0</inkml:trace>
  <inkml:trace contextRef="#ctx0" brushRef="#br0" timeOffset="202939.6246">27880 11981 0,'0'-25'15,"0"0"-15,-24 25 16,-26-25-16,25 25 15,0 0-15,25 25 16,-24-25-16,24 25 0,0 0 16,0-1-16,0 1 15,24 0-15,1-25 16,0 0-16,0 0 16,-25-25-16,25 25 0,-1 0 15,-24 25 16,-24-25-15,24 25-16,0 0 16,24-25-1,1 0-15,0-25 16</inkml:trace>
  <inkml:trace contextRef="#ctx0" brushRef="#br0" timeOffset="203454.2049">28079 11733 0,'0'0'0,"25"-25"0,-25 50 31,0-1-15,-25 1-16,25 0 0,0 0 16,0 24-16,0 1 0,0-25 15,0 0-15,0-1 0,25 1 16,-25 0-16,25-25 15,-1 0 1,-24-25-16,0 0 16,25 1-16,0 24 15,0-25-15,0 0 0,-1 25 16,-24 25 0,0 0-1,-24-1-15,24 1 16,-25 0-16,0-25 15,0 0-15,75-25 32,-25 0-17,-1 1-15,1 24 0,50-50 16,-75 25-16,24 0 0,26 1 16,-25-1-16,-25 0 0,25 0 15,-1 0-15,1 1 16,0 24-1,-25 49 1,0-24 0,0 0-16,-25 0 0,25-1 15,0 1-15,0 0 0,0 0 16,0 0-16,0-1 0,25 1 16</inkml:trace>
  <inkml:trace contextRef="#ctx0" brushRef="#br0" timeOffset="203679.9472">28674 12055 0,'0'0'0,"25"0"0,0 0 16,-25-25 0,25 0-16,-1 1 15,1 24-15,0-25 0,-25 0 16,25 25-16,-25-25 0,25 25 0,-25-25 16,-25 25-1,25-24-15,-50 24 0,25 0 16,-24 0-16,24 24 0,0 1 15,0-25-15,25 25 0,0 0 16,0 0-16,50-1 0,-25 1 16,49-25-16,-49 25 15,0-25-15,0 0 16</inkml:trace>
  <inkml:trace contextRef="#ctx0" brushRef="#br0" timeOffset="204073.9907">28054 12303 0,'0'0'0,"-25"0"0,50-25 32,0 25-17,0 0-15,49 0 16,-49 0-16,0 0 0,24 0 15,1 0-15,0 0 0,49 25 16,-50-25-16,26 0 0,-1 0 16,-24 0-16,74 25 0,-75-25 15,26 0-15,-50 25 0,-1-25 0,1 0 16,0 0-16</inkml:trace>
  <inkml:trace contextRef="#ctx0" brushRef="#br0" timeOffset="207201.6392">26516 10344 0,'0'24'16,"-25"-24"15,25 25-31,-24-25 0,24 25 16,-25-25-16,25 25 0,-25 0 16,25-1-16,-25-24 15,25 25-15,-25-25 0,1 25 16,-1 0-16,0 0 0,0-1 15,25 1-15,-25-25 0,1 25 16,-26 25-16,50-26 0,-25 1 16,0 0-16,1 0 0,-26 49 15,25-49-15,0 0 0,25 0 16,-24-1-16,-1 26 0,-25 24 16,25-49-16,-24 25 0,24-25 15,0 24-15,0-24 0,-24 50 16,-1-26-16,25-24 0,0 25 0,1-26 15,-26 51-15,0-50 0,26 24 16,-1-24-16,0 0 0,-25 24 16,-24 26-16,49-26 0,-24-24 15,24 25-15,0-25 0,-49 49 16,49-49-16,0 24 0,0-24 0,0 0 16,1 25-16,-51-1 15,50 1-15,0 0 0,-24-26 0,24 26 16,-49 24-16,24-24 15,25-25-15,0 24 0,1-24 16,-26 25-16,0 24 0,26-49 0,-1 25 16,0-1-16,0-24 0,-24 49 15,24-49-15,0-25 16,0 25-16,25 0 0,-25-25 16,1 0-16,24-25 0</inkml:trace>
  <inkml:trace contextRef="#ctx0" brushRef="#br0" timeOffset="208186.2749">19844 10542 0,'0'25'0,"0"0"0,0-1 16,25 1-16,-1 25 15,-24-25-15,25-1 16,-25 1-16,25 0 0,-25 25 16,25-1-16,0 1 0,-25-25 0,24 24 15,-24-24-15,25 49 0,-25-24 16,25-25-16,-25 25 0,25-1 15,-25-24-15,25 74 16,-1-49-16,1-25 0,0 24 0,0 1 16,0 49-16,-1-49 0,1-1 15,0 1-15,-25-1 0,25 1 0,0 49 16,-1-49-16,-24-1 0,0 1 16,25 0-16,-25-1 15,25 51-15,0-51 0,-25 1 16,25-1-16,-25 1 0,49 49 15,-49-74-15,25 25 0,-25-1 0,25 1 16,-25-1-16,25 26 0,-1-50 16,-24-1-16,25 1 0,-25 0 15,25 0-15,0-25 16</inkml:trace>
  <inkml:trace contextRef="#ctx0" brushRef="#br0" timeOffset="215726.4025">19769 10592 0,'0'24'47,"25"-24"-47,0 0 15,-25 25-15,25-25 16,-25 25-16,0 0 15,25-25 1,-25 25-16,24-1 16,-24 1-16,25 0 0,-25 0 15,25 0-15,0-1 0,0 51 16,-1-50-16,1 24 0,0 1 16,-25-1-16,50 51 0,-50-51 15,24 26-15,1-26 0,0 26 16,0-1-16,24 50 0,-24-49 15,0-1-15,0 0 0,0 1 0,-1-1 16,26 75-16,-25-74 0,0-26 16,-1 26-16,1-1 0,0 25 15,0-49-15,0-1 0,-25 1 16,24 0-16,-24-26 0,25 26 16,0-25-16,-25 0 0,25-25 0,0 0 15,-25-25-15</inkml:trace>
  <inkml:trace contextRef="#ctx0" brushRef="#br0" timeOffset="216685.9492">26243 10641 0,'-24'0'16,"-1"0"-1,25 25-15,-25-25 16,0 0-16,25 25 16,-25 0-16,1-1 15,24 1-15,-25-25 16,0 25-16,25 0 0,-50 24 0,26-49 16,-1 50-16,-25-25 0,25 0 15,0-1-15,-49 51 0,49-26 16,0 1-16,-24-25 0,24 25 15,0-1-15,-49 50 0,49-74 16,-25 25-16,26-1 0,-26 1 16,-24 49-16,49-49 0,-25-25 0,1 24 15,24 1-15,-25-1 0,-24 51 16,24-51-16,1-24 16,24 25-16,-25-1 0,25 1 0,-49 24 15,49-24-15,0 0 0,-24-26 16,24 26-16,-25 24 0,25-49 15,1 0-15,-1 0 0,25 0 16,-25-25-16,0 49 0,0-49 16,25 25-16</inkml:trace>
  <inkml:trace contextRef="#ctx0" brushRef="#br0" timeOffset="220250.5087">25450 12229 0,'-25'0'15,"0"0"1,25-25 109,0 50-16</inkml:trace>
  <inkml:trace contextRef="#ctx0" brushRef="#br0" timeOffset="220938.7476">25574 12328 0,'-25'0'31,"0"0"0,50 0 16,0 0-31,-1 0-1,26 0-15,-25 0 16,0 0-16,-1 0 16,1 25-16,0 0 0,0-25 15,0 0 1,-25 24-1,-25-24 1,0 0-16,0 0 16,0 0-16,1 0 15,24-24 32,24 24-47,1 0 0,0 0 16,0 0-16,0 0 15,-1 0-15,1 0 16</inkml:trace>
  <inkml:trace contextRef="#ctx0" brushRef="#br0" timeOffset="221227.7082">25797 12229 0,'0'0'0,"-25"0"15,25 25 17,25-25-32,0 0 15,-25 24-15,24 1 16,1-25-16,0 25 0,0 0 15,0 0 1,-25-1 0,-25-24-16,0 25 15,0-25-15,25 25 0,-25-25 16,1 0-16,-1 0 0</inkml:trace>
  <inkml:trace contextRef="#ctx0" brushRef="#br0" timeOffset="222179.3577">26219 12650 0,'24'0'15,"-24"-24"-15,25 24 31,0 0-15,0 24 0,0-24-16,-1 0 15,1 0 1,0 25-16,0-25 0,0 0 16,-1 0-16,1 0 0,25 0 15,24 0-15,-49 0 0,25 0 16,-1 0-16,1 0 0,-1 0 0,51 0 15,-51 0-15,26 0 0,-26 0 16,1 0-16,74 0 0,-74 0 16,24 0-16,0 25 0,-24-25 15,24 0-15,75 25 0,-74-25 16,-26 25-16,26-25 0,-1 24 16,50 1-16,-49-25 0,-26 0 15,26 0-15,-26 25 0,1-25 16,24 0-16,-24 0 0,-1 0 15,-24 0-15,0 0 0,0 0 16,0-25-16,-1 25 0,-73 0 31</inkml:trace>
  <inkml:trace contextRef="#ctx0" brushRef="#br0" timeOffset="235933.8191">5531 4291 0,'0'-25'16,"0"1"-1,0-1 1,0 0-16,-24 25 15,-1-25-15,0 25 16,0 0-16,0-25 0,-24 25 16,24-24-16,-25 24 0,26 0 15,-26 0-15,0-25 0,-24 25 16,24-25-16,1 25 0,24 0 16,-25-25-16,-49 25 0,25 0 15,24-25-15,0 25 0,-24 0 16,24 0-16,-98 0 0,98 0 0,-24 0 15,24 25-15,-24-25 16,-26 25-16,51-25 0,-1 0 16,1 0-16,-26 25 0,26 0 15,-51-25-15,51 24 0,-1-24 0,-24 0 16,24 25-16,0-25 16,-49 25-16,50-25 0,-1 0 0,0 25 15,1-25-15,-26 25 16,51-25-16,-26 0 0,25 24 0,0-24 15,-24 25-15,-26 0 0,51 0 16,-26-25-16,25 25 0,-25-1 16,-24 1-16,49-25 0,-24 25 15,24 0-15,-25 0 0,25-25 16,-24 49-16,-1-49 0,25 25 16,1 0-16,-1 0 0,0-25 0,0 49 15,0-24-15,1 0 0,-1 0 16,0-25-16,-25 49 0,26-24 15,-1 0-15,25 0 0,-25 0 16,0-1-16,-24 26 0,49-25 16,-25 0-16,25-1 0,-25 1 15,25 0-15,0 0 0,0 0 16,0-1-16,0 1 0,0 25 16,0-25-16,25-1 15,-25 1-15,25 0 16,-1 25-16,1-26 0,-25 1 15,25 0-15,-25 0 0,25 0 0,0 24 16,-1-24-16,1 0 0,0 0 16,0-1-16,24 26 0,-24-50 15,0 25-15,0 0 0,0-1 16,24-24-16,1 25 0,-25 0 16,-1-25-16,26 0 0,-25 25 15,24-25-15,26 25 0,-26-25 0,-24 0 16,25 25-16,0-25 15,49 24-15,-74-24 0,24 0 16,1 0-16,-25 25 0,24-25 16,26 0-16,-26 0 0,-24 25 15,25-25-15,-26 0 0,26 0 0,24 0 16,-24 0-16,0 0 0,-1 0 16,1 0-16,74-25 0,-74 25 15,-1 0-15,26-25 0,-26 25 16,26 0-16,24 0 0,-50-24 15,26 24-15,-26 0 0,1 0 16,0 0-16,24 0 0,-24 0 16,-26 0-16,26 0 0,0 0 15,24 0-15,-24 0 0,-1-25 16,1 25-16,0 0 0,-1 0 16,50 0-16,-49-25 0,0 25 0,-1 0 15,-24 0-15,25 0 0,24 0 16,-49 0-16,0-25 0,24 25 15,-24 0-15,49 0 0,-49 0 16,25 0-16,-25-25 0,24 25 16,1 0-16,24 0 0,-24-25 15,0 25-15,-1 0 0,1 0 0,24 0 16,-24-24-16,-25 24 16,24 0-16,-24-25 0,0 25 15,49-25-15,-49 0 0,25 25 16,-26-25-16,1 1 0,25 24 15,-1-50-15,-24 50 0,0-25 0,0 0 16,0 1-16,24-1 0,-24 25 16,-25-25-16,25 25 0,-25-25 15,25 25-15,-25-25 0,24 1 16,-24-1-16,25 25 16,0-50-16,0 25 0,0 1 15,0-1-15,-1 0 16,-24 0-16,25 0 15,-25 1-15,25-26 16,-25 25-16,0 0 16,0 1-16,0-26 0,0 25 15,-25 0-15,25 1 16,0-1-16,0 0 0,-25 0 16,25 0-16,0 0 15,-24 1-15,-1-1 0,0 0 16,0 0-1,0 0-15,0 1 16,1-1-16,-1-25 0,0 50 16,25-25-16,0 1 15,-25-1-15,0 0 16,1 0-16,-1 0 16,0 25-16,0-24 0,0-1 15,1 25-15,-1-25 16,0 0-16,0 25 15,0-25-15,1 1 16,-1-1-16,0 25 16,25-25-16,-50 25 0,26-25 0,-1 0 15,0 25 1,0 0-16,0-24 0,1 24 0,-1 0 16,25-25-16,-25 25 15,-25 0-15,50-25 0,-24 25 16,-1 0-16,0 0 0,25-25 0,-50 25 15,26 0-15,-1-25 16,0 25-16,0 0 0,-25 0 0,26-24 16,-1 24-16,0 0 0,0 0 15,0-25-15,-24 25 0,24 0 16,0 0-16,0-25 16,1 25-16,-1 0 0,0 0 0,0 0 15,0 0-15,-24 0 16,24 0-16,-25 0 0,26 0 15,-1 0-15,-25-25 16,25 25-16,1 0 0,-1 0 16,0-25-16,0 25 15,0 0-15,-24 0 16,24 0-16,0 0 16,0 25-16,1-25 0,-1 0 15,-25 0-15,25 0 16,0 0-16,1 0 15,-1 0 1,0 25 0,0-25-16,0 0 15,1 0-15,-1 25 0,-25-25 16</inkml:trace>
  <inkml:trace contextRef="#ctx0" brushRef="#br0" timeOffset="256189.5204">2208 6697 0,'-25'0'15,"0"0"1,25 25-16,-25-25 16,25 25-16,-25-25 15,25 25-15,-24-1 16,-1-24-16,25 25 15,-25-25-15,25 25 0,-25 0 16,25 0-16,-25 0 16,25-1-16,-24 1 0,24 0 15,-25 0-15,25 0 0,0-1 16,-25 1-16,25 25 0,0-1 16,0-24-16,0 0 0,0 0 15,0 24-15,0-24 0,0 0 0,25 0 16,-25 0-16,0-1 0,25 1 15,-25 0-15,24 0 16,1 0-16,0-1 0,0 1 16,0-25-16,-1 25 0,1-25 15,0 0-15,0 25 0,0-25 16,-1 0-16,1 0 0,0 0 16,0 0-16,24-25 0,-24 25 15,0-25-15,0 25 0,0-25 16,-1 1-16,1-1 0,0 25 15,-25-25-15,25 0 0,0 0 0,-25-24 16,24 24-16,-24 0 0,0 0 16,25 1-16,-25-26 0,0 25 15,0 0-15,0 1 0,0-1 16,0 0-16,0-49 16,0 49-16,0 0 0,0-25 0,0 26 15,-25-26-15,1 25 0,-1 0 16,0 0-1,0 25-15,-49-24 0,49 24 0,0 0 16,-24-25-16,24 25 0,-25 0 16,25 0-16,1 0 0,24 25 15,-25-25-15,0 24 0,25 1 16</inkml:trace>
  <inkml:trace contextRef="#ctx0" brushRef="#br0" timeOffset="256511.557">2307 7243 0,'0'0'0,"25"0"0,-1 25 15,-24 0 1,25-25-16,-25 24 15,25 1-15,0 0 16,0 0-16,-1 24 16,1-49-16,-25 25 15,0 0-15,25-25 0,-25 25 16,25 24-16,0-24 0,-25 0 16,24 0-16,1 0 15,-25-1-15,25 1 16,0-25-1,-25-25-15</inkml:trace>
  <inkml:trace contextRef="#ctx0" brushRef="#br0" timeOffset="257134.1925">3175 6796 0,'0'-24'0,"25"24"16,-25-25-16,0 0 16,0 50 15,0 0-31,0-1 15,0 1-15,-25 0 0,25 0 16,0 74 0,0-74-16,-25 0 0,25 24 15,0-24-15,-25 25 0,1 24 16,24-49-16,0 25 0,-25-26 0,25 26 16,0 0-16,0-26 0,0 1 15,0 0-15,0 0 16,0-50-1,0-49 1,0 49-16,25-25 0,-25 25 16,24-24-16,-24 24 0,25-74 15,-25 74-15,0-25 0,25 1 16,-25 24-16,0 0 0,25-49 16,-25 49-16,25 25 15,-25-25-15,0 50 31,0 0-31,0 0 0,24-25 16,-24 24-16,0 26 0,0 0 16,0-26-16,0 1 0,25 25 15,-25-25-15,0-1 0,0 26 16,25-25-16,-25 0 0,0 24 16,0-24-16,25 0 0,-25 0 15,0-1-15,25 1 16,-50-25 15</inkml:trace>
  <inkml:trace contextRef="#ctx0" brushRef="#br0" timeOffset="257280.2836">3125 7293 0,'0'0'0,"-24"0"15,-1 0 1,74-25-1,-24 25-15,0 0 16,0 0-16,0-25 0,-1 0 16,26 0-16</inkml:trace>
  <inkml:trace contextRef="#ctx0" brushRef="#br0" timeOffset="257870.2048">3572 6896 0,'0'25'31,"0"-1"-31,0 1 16,0 0-16,0 0 0,0 0 15,0 24-15,25-24 16,-25 0-16,0 0 0,0-1 16,0 1-16,0 0 0,0 0 15,0 0-15,24-50 31,-24 0-31,0 0 16,0 0-16,25 1 0,-25-26 16,25 25-16,-25-24 0,0 24 15,25 0-15,-25 0 16,0 0-16,25 25 16,-25 25-1,0 25-15,25-25 0,-25-1 16,0 1-16,24 25 15,-24-25-15,0-1 0,0 1 0,0 0 16,25 0-16,0-50 31,-25-25-31,25 26 16,0-1-16,-1 0 0,-24 0 16,25-24-16,25-26 0,-25 50 0,-1 1 15,-24-26-15,25 25 0,0 0 16,-25 50-1,0 25 1,0-25-16,0 24 0,0-24 16,0 25-16,-25 24 0,25-24 15,0-1-15,0-24 0,0 0 0,0 0 16,0 24-16,50-49 0,-25 0 16,-1 0-16,1 0 0,74-49 15,-74 24-15,25 0 0,-25 0 16,24 0-16,-24 1 0,0-26 15</inkml:trace>
  <inkml:trace contextRef="#ctx0" brushRef="#br0" timeOffset="260286.1533">2381 7987 0,'-25'0'47,"50"0"-15,0 0-17,0-25 1,0 25-1,-1 0-15,1 0 16,25 0-16,-25 0 0,-1 0 16,1 0-16,25 0 0,24 0 0,-49-25 15,25 25-15,-1 0 0,1 0 16,0 0-16,49-24 0,-25-1 16,-24 25-16,-1 0 0,26-25 15,24 25-15,-49 0 0,-1 0 16,26 0-16,-26 0 0,26 0 0,24 0 15,-25 0-15,-24 0 0,24 0 16,-24 0-16,49 0 0,-49 0 16,-1 0-16,1 0 0,0 0 15,-1 0-15,26 0 0,-51 0 16,1 0-16,0-25 0,0 25 16,0 0-16,-1 0 0,1 0 765</inkml:trace>
  <inkml:trace contextRef="#ctx0" brushRef="#br0" timeOffset="261050.1032">2084 8558 0,'0'0'0,"-25"-50"0,25 25 0,0 0 16,-25 25-1,0 0 1,0 0 0,25 25-16,-24 0 0,24 0 0,0 0 15,-25-1-15,25 1 16,-25 50-16,0-26 0,25 1 0,0-25 16,0 24-16,0 26 0,0-51 15,0 26-15,25-25 0,-25 0 16,25 0-16,0-1 0,-1 1 15,1-25-15,25 0 0,-25 0 16,24-25-16,-24-24 0,0 24 16,0 0-16,-25-25 0,24 1 15,-24-26-15,0 51 0,0-26 16,0 0-16,-24 26 0,-26-51 16,25 75-16,0-25 0,1 25 15,-1 0-15,0 25 16,0-25-16,25 50 0,0-25 15,0-1-15,0 1 16,25 0-16,-25 0 0,25-25 16,-25 25-16,25-25 15,-1 0-15,-24 24 16,25-24-16,-25 25 16,25 0-16,0 0 0,-25 0 15,25-1-15,-25 26 16,24-50-16,-24 25 0,25 0 0,0 0 15,0-25-15,0 0 16,-1-25 0,1-25-16,0 25 15,-25 0-15,0 1 0,25-1 0</inkml:trace>
  <inkml:trace contextRef="#ctx0" brushRef="#br0" timeOffset="261346.3689">2456 8781 0,'0'-25'15,"-25"99"-15,50-123 0,-25-1 0,0 75 16,0 0-1,0 0-15,0-1 0,0 1 16,0 0-16,24 25 0,-24-26 16,25-24-16,-25 25 0,25-25 15,0 0 1,0-25-16,-25 1 16,24-26-16,1 25 0,-25 0 15,25 1-15,-25-1 0,0 0 16,25 0-16,-25 50 31,0 0-31,0 0 0,0-1 16,0 1-16,0 0 0,0 25 15,25-50-15,-25 24 0,0 1 0,25 0 16,-1-25-16,1 0 16,-25-25-16,25 25 15,0-49-15</inkml:trace>
  <inkml:trace contextRef="#ctx0" brushRef="#br0" timeOffset="261629.6947">2977 8781 0,'0'0'0,"0"-25"0,0 0 16,-25 25 15,0 0-15,0 25-1,0 0-15,25 0 0,0-1 0,-24 26 16,24-25-1,24-25-15,1 0 16,0-25-16,0 25 16,0-25-16,-25 0 0,24 1 15,-24-1-15,25 25 16,-25 25 0,0-1-16,-25 1 15,25 0-15,0 0 0,0 0 16,25-1-16,0-24 15,0-24-15</inkml:trace>
  <inkml:trace contextRef="#ctx0" brushRef="#br0" timeOffset="262234.6121">3274 8731 0,'0'0'0,"25"-25"16,-25 1-16,0-1 15,-25 0 1,0 25-1,1 25 1,-1 0-16,0-1 16,25 1-16,-25 0 0,25 0 15,-25 0-15,25-1 0,0 1 0,0 0 16,25 0-16,0-25 16,25 0-16,-50-50 15,24 50-15,1-49 0,0 24 16,0-25-16,-25 25 0,25-24 15,-25 24-15,24-49 0,-24 49 0,0 0 16,0 0-16,0 0 16,0 1-16,0 48 31,0 26-31,0 0 16,0-26-16,0 1 0,0 0 0,0 49 15,0-49-15,0 0 0,25 0 16,-25 0-16,0-1 0,25-24 15,0 0-15,0 0 16,-25-24-16,49-1 0,-24 0 16,-25 0-16,25 25 0,0-25 15,24-24-15,-24 24 16,0 75 0,-25-26-1,0 1-15,0 0 0,0 25 16,-25-1-16,25-24 15,25-50 1,-25 0-16,0 1 16,25-26-16,-25 25 0,0 0 15,0 1-15,0-1 0,0 0 16,0 0-16,25 0 0,-1 25 16,1 0-16,0 25 15,0 0-15,0-25 0,-1 25 16</inkml:trace>
  <inkml:trace contextRef="#ctx0" brushRef="#br0" timeOffset="262515.2683">4043 8706 0,'-49'-24'16,"98"48"-16,-74-48 15,1-1-15,-1 0 16,0 25 0,25 25-16,-25-25 15,25 25-15,-25-1 0,25 1 16,0 0-16,0 0 15,0 0-15,25-25 16,0 0 0,-25-25-16,25 0 15,0 25 1,-25 25-16,0 0 16,0-1-1,0 1-15,0 0 16,24-25-16,1 0 15,-25-25-15,25 0 0,-25 1 16,25-1-16</inkml:trace>
  <inkml:trace contextRef="#ctx0" brushRef="#br0" timeOffset="262688.2939">4242 8384 0,'0'0'0,"0"-25"0,0 0 16,0 1-16,0 48 15,0 1 1,0 25-16,0-25 0,0 24 15,0-24-15,0 25 0,0 24 16,0-24-16,0-26 0,0 1 16,24 25-16,-24-25 0,0-1 15,0 1-15</inkml:trace>
  <inkml:trace contextRef="#ctx0" brushRef="#br0" timeOffset="263262.1473">4068 8682 0,'0'0'0,"25"0"32,0 0-32,-1 0 15,1 0-15,25-25 0,24 0 16,-49 0-16,25 25 0,-26-25 16,1 25-16,0-24 15,-25 48 1,0 1-16,-25 0 0,25 0 15,0 0-15,0-1 16,0 1-16,25 0 0,0-25 16,0 25-1,-1-25-15,-24-25 16,25 25-16,-25-25 0,25 0 16,-25 1-16,0-1 0,0 0 15,25 25 1,-25-25-16,0 50 15,0 0 1,0 0-16,-25-1 0,25 1 16,25-25-1,0 0 1,-1-25-16,1 25 0,-25-24 16,25 24-16,0-25 0,0 0 15,-1 0-15,1 25 0,-25-25 0,25 25 16,-25 25-1,0 0 1,0 0-16,0 0 0,0-1 16,0 1-16,0 0 15,0 0-15,25-25 16,0-25-16,0-25 16,-1 26-16,-24-1 15,25 0-15,-25 0 16,0 0-16</inkml:trace>
  <inkml:trace contextRef="#ctx0" brushRef="#br0" timeOffset="263516.1919">5035 8731 0,'0'0'0,"0"25"0,25-25 0,0 0 15,-25-25 1,25 25-16,0-25 0,-1-24 15,1 24-15,0 0 0,-25 0 16,25 1-16,-25-1 0,0-25 16,0 25-1,-25 25-15,0 0 0,0 25 0,1-25 16,-1 50-16,25-25 0,0-1 16,-25 1-16,25 25 0,0-25 15,25-1-15,-25 1 0,25 0 16,24 0-16,-24-25 0,0 0 15,0 0-15,-1 0 0,1-50 0,25 25 16</inkml:trace>
  <inkml:trace contextRef="#ctx0" brushRef="#br0" timeOffset="264110.5722">2853 9500 0,'0'0'0,"-25"-25"0,25 1 0,-25 24 31,25 24-31,0 26 15,-25-25-15,25 0 0,0 24 16,-25 1-16,25-25 0,0-1 16,0 26-16,0 0 0,0-26 15,0-48 1,0-26 0,0 25-16,0 0 0,25-24 15,0-50-15,-25 49 0,25 0 16,-25 1-16,0 24 0,0 0 0,25-24 15,-25 73 1,24 1-16,-24 50 0,25-51 16,-25 26-16,0 0 15,25-1-15,-25 1 0,25 49 0,-25-74 16,0 24-16,25-24 16,-25 0-16,0 0 0,-25-25 15,-25-25 1,1 0-16</inkml:trace>
  <inkml:trace contextRef="#ctx0" brushRef="#br0" timeOffset="264774.738">2753 9823 0,'-24'-50'16,"73"100"-16,-74-50 0,25-50 15,0 25-15,25 25 0,0 0 16,0 0-16,24-25 0,-24 25 16,0-24-16,0-1 15,0 25-15,-1-25 0,-24 0 16,25 25-16,-25 25 31,0 0-31,0 0 16,0 24-16,0-24 0,0 0 15,0 0-15,25-1 16,-25 1-16,25-25 16,-25-25-16,25 25 15,-25-24-15,0-1 0,0 0 16,24-49-16,-24 49 0,0 0 15,0 0-15,0 0 16,0 50 0,0 50-1,0-51-15,0 1 0,25-25 16,-25 25-16,25 0 0,-25 0 16,25-25-1,0-50-15,-1 25 16,-24 0-16,0 1 0,0-1 0,25 0 15,-25 0-15,0 0 0,0 1 16,25 24-16,-25 24 16,0 1-1,0 0-15,0 0 16,0 0-16,25-1 0,0 1 16,-1-25-1,-24-49-15,25 49 0,-25-25 16,25 0-16,0-25 15,0 50-15,-25 25 16,0 0 0,0 0-16,0 0 0,0 24 0,0-24 15,0 74-15,0-49 0,0-1 16,0-24-16,0 25 0,0 49 16,24-74-16,-24 0 0,0 0 15,0-1-15,0 1 16,-24-25-16,24-49 15,-25 24-15,25-25 0,0 1 16,-25-1-16,25 0 0,0 1 16</inkml:trace>
  <inkml:trace contextRef="#ctx0" brushRef="#br0" timeOffset="264946.8744">3398 9575 0,'0'-25'0,"25"248"0,-25-496 0,-25 348 0,75-175 0,-50 76 16,25 24-16,24 0 15,-24 24-15,0-24 16,0 25-16,-25 0 0,24 49 15,-24-49-15,0 0 0,0 0 16,0 0-16,-24 24 0,-1-24 0,0-25 16,0 0-1,25-50 1,0 26-16,0-26 0,0 25 16</inkml:trace>
  <inkml:trace contextRef="#ctx0" brushRef="#br0" timeOffset="265120.3682">3770 9178 0,'0'0'16,"0"25"-16,0-1 16,0 1-16,0 25 0,0 24 15,0-49-15,0 25 0,0-1 16,0 1-16,0 24 0,0-24 16,0-25-16,25-1 0,-25 1 15,25-25 1,-25-25-16,25 25 15</inkml:trace>
  <inkml:trace contextRef="#ctx0" brushRef="#br0" timeOffset="265257.6745">4018 9525 0,'0'25'16,"0"0"-16,0-1 0,0 1 16,-24 25-16,24-25 15,0-1-15,0 1 16,0-50-1</inkml:trace>
  <inkml:trace contextRef="#ctx0" brushRef="#br0" timeOffset="265393.3703">3994 9277 0,'-25'0'16,"50"0"-16,-50 25 15,25 0 1,25-1-1,24 1-15,-24-25 16,0-25-16</inkml:trace>
  <inkml:trace contextRef="#ctx0" brushRef="#br0" timeOffset="265550.2322">4242 9227 0,'0'0'0,"0"50"16,0-25-1,0 0-15,0-1 0,0 1 16,0 25-16,0 24 0,0-49 15,0 25-15,0-26 16,0 1-16,0 25 0,0-25 0,0-1 16,0 1-16,-25-25 15,0 0-15</inkml:trace>
  <inkml:trace contextRef="#ctx0" brushRef="#br0" timeOffset="266429.9895">4093 9599 0,'25'75'0,"-50"-150"16,50 75-1,-1 0 1,1 0-16,0-24 0,0 24 16,0 0-16,24-25 0,-24 25 15,-25-25-15,25 25 0,0 0 16,-25 50 15,0-26-31,0 1 16,0 0-16,0 0 0,24-25 31,1-25-15,0 0-16,0 0 0,-25 1 15,25-26-15,-25 25 16,24 25-16,-24 25 31,0 0-15,0 0-16,0-1 15,25-24-15,0 0 16,0-24-16,0 24 16,-1-25-16,26 0 15,-25 25-15,0-25 0,-1 0 16,1 25-16,0-24 0,0 24 16,-25-25-1,-25 25 1,0 0-1,0 0-15,1 0 16,-1 0-16,0 0 0,0 25 16,0 24-16,25-24 0,0 0 15,0 24-15,25-49 0,-25 25 16,25 0-16,0-25 16,0 0-16,24-25 0,1 0 15,-50 1-15,25-1 0,0 0 16,-1 0-16,1-49 0,-25 24 0,25 1 15,-25-1-15,0 25 0,25-49 16,-25 24-16,0 25 0,0 1 16,0 48-1,-25 1 1,25 25-16,-25 24 0,0-24 16,25-1-16,-24 1 0,24 0 0,0-1 15,-25 26-15,25-51 0,0 26 16,25-25-16,24 0 15,-24-25-15,0 0 16,24-25-16,-24 0 0,0-25 0,25 1 16,-26 24-16,1-25 0,-25 26 15,25-1-15,0-25 0,-25 1 16,0 24-16,-25 25 16,0 25-1,0-1-15,1 1 0,24 0 16,-25 25-16,25-26 0,-25 26 15,25-25-15,0 0 0,50-1 16,-26 1-16,1-25 0,25 25 0,-25-25 16,24 0-16,1 0 15,-1-25-15,-24 25 0,0-25 16</inkml:trace>
  <inkml:trace contextRef="#ctx0" brushRef="#br0" timeOffset="267110.3608">3373 10567 0,'0'0'0,"-24"-25"0,24 0 16,-25 0-16,0 25 15,25 25 1,-25 25-16,25-25 0,0-1 16,0 1-16,-25 50 0,25-51 15,0 1-15,0 0 0,0 0 16,25-25 0,0-25-16,-25 0 15,25-24-15,0 24 0,-25-25 16,24 1-16,-24 24 0,25-25 0,-25 1 15,25 24-15,-25 0 16,25 25 0,-25 25-16,0 0 0,0-1 15,25 26-15,-25-25 0,0 24 0,24 1 16,-24-25-16,25-25 0,-25 25 16,25-1-16,0-24 15,-25-24-15,25-1 16,-1-25-16,-24 25 0,25-24 15,-25 24-15,0 0 0,25-24 16,-25 24-16,0 50 16,0-1-1,0 1-15,0 0 0,0 0 16,25 49-16,0-74 16,-25 25-16,0 0 0,0 0 0,25-25 15,-1 24-15,1-24 0,0 0 16,-25-24-16</inkml:trace>
  <inkml:trace contextRef="#ctx0" brushRef="#br0" timeOffset="267347.6699">3944 10517 0,'25'0'0,"-100"99"0,125-198 0,-25 74 0,-25 75 15,-25-25 1,0 0-16,25-1 0,0 1 0,-25 0 16,25 25-16,0-26 0,25 1 15,25 0-15,-1-25 16,-24 0-1,-25-25-15,25 0 0,-25 1 0,0-26 16,0 25-16,0 0 0,-25 1 16,25-1-16,-25 0 0,1 0 15,-1 25-15,0 0 0,0 0 16,25 25-16,0 0 16,0 0-16,0-1 15,75 1-15</inkml:trace>
  <inkml:trace contextRef="#ctx0" brushRef="#br0" timeOffset="268022.1477">4390 10567 0,'25'0'0,"-50"0"0,50-25 0,0 25 0,-25-25 16,25 0-16,-25 1 16,-50-1-1,25 25-15,1 0 16,-1 0-16,-25 25 0,25-25 15,1 49-15,-1-24 0,0 0 16,25 24-16,0-24 0,0 0 16,0 0-16,50-25 15,-26 0-15,1 0 16,0 0-16,0-25 0,24-25 16,-49 26-16,25-1 0,0 0 15,-25 0-15,50-49 0,-50 24 16,0 25-16,24 1 0,-24-1 15,0 0-15,0 0 0,0 50 32,0 0-32,-24 24 0,24-24 15,0 25-15,0-25 0,0-1 0,0 51 16,0-50-16,0-1 0,0 1 16,24-25-16,-24 25 0,25-25 15,0 0-15,0-50 16,-25 26-16,49-26 15,-49 25-15,25 0 0,-25 1 0,25-1 16,-25 0-16,25 0 0,-25 50 31,0 0-31,0 0 16,0-1-16,0 1 0,0 0 16,0 25-16,25-26 0,-25 1 15,24-25 1,1-49-1,-25 24-15,25-25 0,0 25 16,-25 1-16,0-1 16,25 0-16,-25 0 0,25 25 0,-25 25 31,24 25-31,-24-26 0,0 1 16,0 0-16,0 0 0,0 24 15,25-49-15,-25-24 31,25 24-31,-25-25 0,25 0 0,-25 0 16,25 0-16,-1-49 0</inkml:trace>
  <inkml:trace contextRef="#ctx0" brushRef="#br0" timeOffset="268189.6898">5209 10120 0,'-25'0'15,"25"50"1,-25 0-16,25-26 0,0 26 15,-24 0-15,24-26 0,0 76 16,0-76-16,0 1 0,24 25 16,-24-25-16,25-1 0,0-24 15,0 0-15,0-24 16</inkml:trace>
  <inkml:trace contextRef="#ctx0" brushRef="#br0" timeOffset="268478.8316">5507 10319 0,'0'0'0,"0"-25"16,-25 25-16,0 0 16,0 0-16,0 0 15,1 0-15,-1 50 16,25-26-16,0 1 16,0 0-16,49-25 0,-24 0 15,0 0 1,-25-25-16,25 0 15,0 1-15,-25 73 16,0-24 0,0 0-16,0 0 15,0-1-15,0 1 0,0-50 32,24 25-32,-24-24 0,25-26 15,0 25-15,-25 0 0,25-49 16</inkml:trace>
  <inkml:trace contextRef="#ctx0" brushRef="#br0" timeOffset="268621.7571">5655 10046 0,'25'-75'32,"-74"274"-32,73-323 0,26 74 0,-50 75 15,0 25-15,0 24 16,0-49-16,0 25 0,0-1 16,0 1-16,0-25 0,0 49 15,0-49-15,0 0 0,0-1 16,0 1-16</inkml:trace>
  <inkml:trace contextRef="#ctx0" brushRef="#br0" timeOffset="268867.0902">5531 10294 0,'0'0'16,"25"0"-1,0 0 1,0 0-16,0 0 0,-1-25 0,1 25 15,25 0-15,-1-25 16,-24 25-16,0 0 0,0 0 16,0 0-16,-25 25 15,0 0-15,0 0 0,0 0 16,0-1-16,0 1 0,0 0 16,0 0-16,0 0 15,0-75 1</inkml:trace>
  <inkml:trace contextRef="#ctx0" brushRef="#br0" timeOffset="269002.5177">5755 9971 0,'-25'0'16,"25"25"0,0 0-1,0 0-15,25-25 0,-25 25 0,24-25 16,26 25-16,-25-25 0,0 0 15,0 0-15</inkml:trace>
  <inkml:trace contextRef="#ctx0" brushRef="#br0" timeOffset="269432.3667">6226 10120 0,'-25'-24'0,"50"73"0,-25-74 0,0 75 0,0-25 16,0 0-16,-25-1 0,0 26 0,25-25 16,0 0-1,0-1-15,25-24 16,0-24-1,25-26-15,-50 25 0,0 0 0,24 1 16,-24-1-16,0 0 0,0-25 16,0 26-16,-24-1 0,-1 25 15,0-25-15,0 25 16,0 0-16,25 25 0,-24 0 16,24-1-16,24-24 15,26 0-15,-25 0 16,24 0-16,-24-24 0,0 24 15,0 0-15,0 0 16,-1-25-16,1 25 0,0 0 31,-25 25-31,0-1 0,25 1 0,-25 0 16,25-25-16,-25 25 16,24-25-16,1 0 0,0 0 15,49-25-15,-49 25 16,0-25-16,0 25 0,0-25 15,-1 25-15,1 0 0,-50 0 32,1 0-32,24 25 15,-25-25-15</inkml:trace>
  <inkml:trace contextRef="#ctx0" brushRef="#br0" timeOffset="269950.0987">1712 8905 0,'0'0'0,"-25"0"15,0 0-15,0 0 16,0 0-16,0-25 16,1 0-1,24-24-15,0 24 0,0 0 16,0-25-16,24 1 0,1 24 0,25-74 16</inkml:trace>
  <inkml:trace contextRef="#ctx0" brushRef="#br0" timeOffset="270287.2939">5978 8186 0,'0'0'15,"25"0"-15,0 0 16,-1 0-1,-24 24-15,25-24 0,0 25 0,0 0 16,24 49-16,-49-49 0,25 25 16,-25-25-16,0 24 0</inkml:trace>
  <inkml:trace contextRef="#ctx0" brushRef="#br0" timeOffset="276259.1087">9475 3820 0,'0'0'0,"-24"0"16,24-25 31,24 25-31,-24-25-16,25 25 15,0 0 1,0 0-16,-25 25 0,25-25 15,-25 25-15,24 0 0,-24 24 16,0-24-16,0 0 16,0 0-16,-24-25 0,24 25 15,-50-1-15,50 1 0,-25-25 0,0 0 16,25-25 0,25 25-1,50-24-15,-51-1 16,26 0-16,0 25 0,-1-25 0,1 25 15,49-49-15</inkml:trace>
  <inkml:trace contextRef="#ctx0" brushRef="#br0" timeOffset="276813.6984">12551 3894 0,'0'-24'0,"-25"-1"16,25 0-1,50 25 1,-25-25-16,0 25 16,-1 0-16,1 0 15,-25 25-15,25-25 16,-25 25-16,0 24 0,-50-24 15,50 0-15,0 0 16,-24-25-16,24 25 16,49-25-1,-24 0-15,25 0 0,-26-25 16,1 25-16</inkml:trace>
  <inkml:trace contextRef="#ctx0" brushRef="#br0" timeOffset="278687.3066">9922 3820 0,'25'-25'15,"-25"0"-15,0 50 16,0 0-16,0 0 15,0 0-15,0-1 0,0 26 16,0 24-16,0-49 0,-25 0 16,25 0-16,-25 24 0,0-24 15,25 0-15,-25 0 0,1 0 0</inkml:trace>
  <inkml:trace contextRef="#ctx0" brushRef="#br0" timeOffset="279229.673">12898 3944 0,'0'0'0,"-24"0"31,24 25-31,0 0 16,0 24-16,0-24 0,-25 49 15,25-24-15,-25-25 16,25 24-16</inkml:trace>
  <inkml:trace contextRef="#ctx0" brushRef="#br0" timeOffset="279862.5261">9252 3845 0,'-25'-25'0,"25"50"31,0 0-15,0-1-16,25 1 15,25 0-15,-25 0 0,-1-25 16,1 25-16,25-25 0,24 24 0,-24-24 16,-25 0-16,-1 0 0,1 0 15,25-24-15,-50-1 16,0 0-16</inkml:trace>
  <inkml:trace contextRef="#ctx0" brushRef="#br0" timeOffset="279966.2402">9624 3870 0,'-99'-75'32,"49"50"-32,199 125 0,-322-200 15,173 125-15,0 0 0,0 0 16,0 49-16,0-49 0,0 25 16,24-26-16,1 26 0,25 0 15,-25-1-15</inkml:trace>
  <inkml:trace contextRef="#ctx0" brushRef="#br0" timeOffset="280433.637">12898 3696 0,'-24'0'0,"-1"0"16,0 25-16,0-25 15,25 25-15,0-1 0,0 1 0,0 50 16,25-51-16,0 1 0,24 0 16,-24 0-16,50 0 0,-26-25 15,1 0-15,-25 0 0,24 0 16,-24-50-16,0 25 0,-25 0 15,0 1-15,0-1 0,0 0 16,-25 0-16,0 25 0,0 0 16,1 25-16,-1 0 15,-25 74-15,25-49 0,1 24 16,-26 0-16</inkml:trace>
  <inkml:trace contextRef="#ctx0" brushRef="#br0" timeOffset="285748.2822">8037 6226 0,'0'0'0,"-25"0"0,0 0 0,0 0 16,0-25-1,1 25-15,48 0 63,1 0-48,0 25-15,0-25 0,0 0 16,0 0-16,24 0 16,-24-25-16,-50 25 47,0 0-47,1 25 0,-1-25 15,0 25 1,25 0-16,-25-1 0,25 1 15,0 0-15,0 0 16,25 0-16,-25-1 0,25 1 16,-25 0-16,0 0 15,25-25-15,-25 25 0,-25-1 16,0-24 0,0 0-16,0 0 0,0 0 0,1 0 15,-1 0 1,25-24-16,25-1 15</inkml:trace>
  <inkml:trace contextRef="#ctx0" brushRef="#br0" timeOffset="285958.2305">8235 6350 0,'0'0'0,"25"25"47,-25 0-47,25-1 15,-25 1-15,25-25 0,-25 25 16,24-25-16,-24 25 16,25-25-16,0-50 15,0 1-15,-25 24 16,25 0-16,-25 0 0,24 0 16,-24 1-16</inkml:trace>
  <inkml:trace contextRef="#ctx0" brushRef="#br0" timeOffset="286948.5541">7962 7590 0,'-25'0'16,"25"-25"15,25 25-15,0-24 0,0 24-1,-25 24 1,0 1-1,0 0 1,25 0-16,-25 0 16,0-1-1,0 1 17,-25 0-32,25 0 15,-25 0-15,0-1 16,0 1-16,1-25 15,48 0 32,-24-25-47,25 25 16,-25-24-16,25 24 0,0 0 16,0 0-16,0 0 15,-1 24-15,-24 26 16,-24-25-1,-1-25-15,25 25 16,-25-25-16,0 0 0,0 24 0,0-24 16,1 0-1,24-24 1</inkml:trace>
  <inkml:trace contextRef="#ctx0" brushRef="#br0" timeOffset="287189.8064">8260 7665 0,'0'0'0,"0"24"32,0 1-32,0 0 15,0 0-15,0 24 16,0-24-16,25-25 15,0 0-15,-1-25 16,-24 1-16,25-1 16,0 0-16,25-25 0,-26 26 0,1-26 15,-25 25-15,25 0 0,0-24 16</inkml:trace>
  <inkml:trace contextRef="#ctx0" brushRef="#br0" timeOffset="287825.9481">8136 9376 0,'-25'-25'16,"25"1"0,0-1-1,25 25-15,0 0 0,0 0 16,-25 25-16,24-25 16,1 49-16,-25-24 0,25 0 15,-25 0-15,0-1 0,0 1 16,-50 25-16,26-25 0,24-1 15,-25-24-15,25 25 16,25-25 0,-1-25-1,1 1-15,0 24 0,0-25 16,0 0-16,-1 25 0,26-50 0,-25 26 16</inkml:trace>
  <inkml:trace contextRef="#ctx0" brushRef="#br0" timeOffset="288018.2813">8458 9302 0,'0'25'32,"0"-1"-32,0 1 0,0 0 15,25 0-15,0 0 16,0-1-16,-25 1 16,25-25-16,-25-25 15,0 1-15,24-1 16,-24-25-16,0 1 0,25 24 15,-25-25-15,0 25 0,25 1 16,-25-51-16</inkml:trace>
  <inkml:trace contextRef="#ctx0" brushRef="#br0" timeOffset="293094.3106">12005 5259 0,'0'0'0,"0"-25"15,0 0-15,0 0 16,0 0-1,25 50 48,-25 0-63,0 0 16,25 0-16,0-25 0,0 49 15,-1-24-15,1 0 0,-25 0 16,25-1-16,0-24 0,0 50 15,0-25-15,-25 0 16,24-25-16,-48-25 31,-1 25-31,25-25 16,-25 25-16,0-25 0,0 0 16,0 1-16,25-1 15,-24 0-15,24 0 0</inkml:trace>
  <inkml:trace contextRef="#ctx0" brushRef="#br0" timeOffset="293362.2765">12080 5209 0,'-25'0'16,"0"0"-1,25 25-15,-25-25 16,1 25-16,-1-1 16,25 1-16,-25-25 0,0 25 15,50-50 16,0 0-15,-25 1-16,25 24 0,-25-25 16,0 0-16,24 0 0,-24 0 15,25 25 1,0 0 0,0 0-16,24 25 15,-24-25-15,25 0 0,-25 25 16,0-25-16,24 25 0</inkml:trace>
  <inkml:trace contextRef="#ctx0" brushRef="#br0" timeOffset="294169.7669">12601 5457 0,'0'0'0,"0"25"16,25 0-1,-25-1-15,0 1 16,0 0-16,0 25 0,0-26 15,24 1-15,-24 0 0,0 25 16,0-26 0</inkml:trace>
  <inkml:trace contextRef="#ctx0" brushRef="#br0" timeOffset="294802.1048">12799 5556 0,'0'0'0,"25"0"0,-25-25 16,25 25-16,-25-24 16,25-26-16,-1 25 15,-24 0-15,0 1 16,0-1-16,-24 25 16,-1 0-1,0 25-15,0-25 16,0 24-16,25 1 0,0 0 15,0 0-15,0 0 0,25-1 16,25 26 0,-25-25-16,-1-25 15,1 25-15,-25-1 0,25 1 0,-25 0 16,0 0 0,-25-25-16,0 25 0,1-25 15,24 24-15,-25-24 0,0 0 16,0 0-1,25-24 1,25 24-16,25-50 0,-26 25 16,26-24-1,-25 24-15,0 25 0,-1-25 0,-24 0 16,25 0-16,0 1 16,-25-1-16,0 0 15,-25 25 1,25 25-1,-25 0-15,25-1 16,0 1-16,0 0 16,25 0-1,0-25-15,0 25 16,-25-50 0,0 0-1,-25 0 1,25 0-16,-25 1 15,0-1-15,1 25 16,24-25 0,24 0-1,1 0-15</inkml:trace>
  <inkml:trace contextRef="#ctx0" brushRef="#br0" timeOffset="295013.478">13171 5333 0,'0'0'0,"0"-25"16,-25 25 15,25 25-15,25-25-1,-25 25-15,25-25 16,0 0 0,-25-25-1,0 0-15,-25 0 31,0 25-31,0 0 0</inkml:trace>
  <inkml:trace contextRef="#ctx0" brushRef="#br0" timeOffset="295382.789">13841 5457 0,'0'-25'16,"25"50"15,-25 0-15,0 24-16,0-24 15,0 0-15,0 0 16,0 0-16,0-1 0,25-48 31,24-1-15,-24 25-16,-25-25 0,25 25 15,0-25-15,-1 25 0</inkml:trace>
  <inkml:trace contextRef="#ctx0" brushRef="#br0" timeOffset="295659.074">13965 5308 0,'0'0'0,"0"-25"16,25 25 15,0 0-31,-1 0 0,1 0 16,0 0-16,0 0 0,0 0 15,-1 0-15,-24 25 16,25-25 0,-25 25-16,0 25 0,0-26 15,-25 1 1,25 0-16,0 25 0,0-26 15,0 1-15,25 0 0,-25 0 16,0 0-16,25-25 0,-25 24 0</inkml:trace>
  <inkml:trace contextRef="#ctx0" brushRef="#br0" timeOffset="295798.1013">14089 5507 0,'-25'0'0,"25"-25"15,50 25 1,-50-25-16,25 25 16,-1 0-16,26-25 0,-25 0 15,0 25-15,-1-24 0</inkml:trace>
  <inkml:trace contextRef="#ctx0" brushRef="#br0" timeOffset="296030.2317">14387 5333 0,'-50'25'15,"100"-50"-15,-75 25 0,0 0 16,0 25-1,25 0-15,0-1 16,0 1-16,25 0 16,0-25-1,0 0 1,-25-25-16,0 0 16,0 1-16,-25-1 15,0 0 1,0 25-16,25-25 0,0 0 31,25 25-31,-25-24 16,25 24-16</inkml:trace>
  <inkml:trace contextRef="#ctx0" brushRef="#br0" timeOffset="296223.5654">14536 5184 0,'0'25'0,"0"-50"0,0 50 62,24-25-46,1 0-16,0 0 15,-25-25 17,0 0-17,-25 25-15</inkml:trace>
  <inkml:trace contextRef="#ctx0" brushRef="#br0" timeOffset="297114.8272">15131 5407 0,'0'0'0,"0"-24"15,0-1 16,25 25-15,-1 0-16,26 25 16,-50-1-1,25 1-15,-25 25 16,0-25 0,-25-25-16,25 24 0,-25-24 0,0 25 15,50 0 16,0-25-15,0 0-16,24 25 0,-24-25 16,-25 25-16,25-25 0,0 0 15,-25 24-15,-50-24 16,25 0-16,-24 0 16,24 0-16,25-24 15,0-1-15,0-25 16,25 50-16,0-25 0</inkml:trace>
  <inkml:trace contextRef="#ctx0" brushRef="#br0" timeOffset="297622.3685">15528 5407 0,'-25'25'32,"25"0"-32,-25 0 0,25 0 15,0-1-15,0 1 0,0 0 16,0 0-16,25-25 0,-25 25 15,50-1-15,-26-24 16,1 0-16,0-24 16,-25-1-1,-25 0 1,0 25-16,25-25 0,-24 25 16,-1 0-16,0 0 15,50 0 1,-25-25-16,49 25 15,-24 0-15,0-24 16,25-1-16,-26 25 0,1-25 16,-25 0-16,25 25 15,-25-25 1,0 50 31,25-25-32,0 0-15,-25 25 16,24-25 0,-24 25-16,0 0 15,-24-25 1,24 24-16,24-24 16,1 0-1,25-24-15,-25-1 0,-25 0 16,24 25-16,-24-25 0,25 0 15</inkml:trace>
  <inkml:trace contextRef="#ctx0" brushRef="#br0" timeOffset="348149.1494">1612 12154 0,'0'0'0,"-25"0"0,1 0 16,-1 0-16,0 0 31,0 0 1,0 0-1,50 0 0,25-25-31,-25 25 16,-1 0-16,1 0 15,0 0-15,0 0 0,49-24 16,-49 24-16,0 0 0,0 0 16,24 0-16,-24 0 0,25 0 15,-25 0-15,-1 0 0,1 0 16,-50 0 31</inkml:trace>
  <inkml:trace contextRef="#ctx0" brushRef="#br0" timeOffset="348398.3148">1786 11931 0,'0'-25'0,"50"25"32,-26 25-32,1-25 15,0 0-15,0 0 0,0 50 16,24-26-16,-24-24 0,-25 25 16,25 0-16,-25 0 15,0 24-15,-25-24 0,25 0 16,-25 0-16,-24 25 0,24-50 15,0 24-15,0-24 16</inkml:trace>
  <inkml:trace contextRef="#ctx0" brushRef="#br0" timeOffset="349265.8457">2877 11931 0,'0'-25'15,"0"0"17,0 1-17,-24 24 16,-1 0-15,0 0-16,25 24 16,-25-24-16,25 25 0,-25 0 0,1 25 15,-1-26-15,25 1 16,0 0-16,-25 25 16,25-26-16,0 1 0,0 0 15,0 0-15,25 0 16,0 0-16,-1-25 0,1 0 15,-25 24-15,25-24 0,25 0 16,-26 0-16</inkml:trace>
  <inkml:trace contextRef="#ctx0" brushRef="#br0" timeOffset="349574.5193">3076 12055 0,'0'-25'0,"-25"25"16,25 25-16,-25-25 15,25 25-15,0 0 0,0-1 16,0 1-16,0 25 16,25-50-16,-25 25 0,25 0 15,0-25 1,-25-25 0,24 25-16,-24-25 15,0 0-15,0 0 16,0 0-16,0 1 15,-24 24-15,-1 0 32,74 0-1,1 0-15</inkml:trace>
  <inkml:trace contextRef="#ctx0" brushRef="#br0" timeOffset="349856.04">3398 12030 0,'-173'50'15,"371"-100"-15,-198 25 0,-25 50 0,75-50 0,-25 25 16,-25-24-16,-25 24 16,0 0-1,25 24-15,-25-24 16,0 25-16,1-25 16,24 25-16,0 0 15,0 0 1,24-25-16,1 24 0,0-24 15,0 0 1,0 25-16,-1-25 0,1 25 16,-25 0-1,-25 0-15,1-25 16,24 25-16,-25-25 0,0 0 16,0 24-16,25-48 31</inkml:trace>
  <inkml:trace contextRef="#ctx0" brushRef="#br0" timeOffset="350081.4992">3770 11782 0,'0'0'0,"0"25"31,0 0-31,0 0 15,0-1-15,0 1 0,0 0 16,0 0-16,0 0 16,0 24-16,0-24 0,0 0 15,0 0-15,0-1 0,0 1 16,0 0-16,-24 0 0</inkml:trace>
  <inkml:trace contextRef="#ctx0" brushRef="#br0" timeOffset="350204.1845">3646 12105 0,'-25'0'0,"50"0"0,-74 0 15,73 0 17</inkml:trace>
  <inkml:trace contextRef="#ctx0" brushRef="#br0" timeOffset="350879.059">3373 12055 0,'0'25'47,"0"0"-47,0-1 16,0 1-16,0 0 0,0 0 15,25 0-15,-25 24 0,0-24 16,0 0 0,0-50 15,0 0-31,0 1 0,25-1 16,-25 0-16,0 0 0,0 0 15,25-24-15,0 24 0,-1 0 16,1 25-1,0 0 1,-25 25 0,0 0-16,25-25 0,-25 24 0,0 26 15,0-25 1,0 0-16,0 0 16,0-1-16,0-48 46,25 24-46</inkml:trace>
  <inkml:trace contextRef="#ctx0" brushRef="#br0" timeOffset="351206.1155">3845 12030 0,'0'-25'16</inkml:trace>
  <inkml:trace contextRef="#ctx0" brushRef="#br0" timeOffset="351790.9337">3150 12129 0,'0'0'0,"-49"0"0,24 0 0,0 0 16,0 0-16,0 0 0,1 0 16,73 0 15,-24 0-31,0-24 0,24 24 0,1-25 16,0 0-16,74 0 0,-50 0 15,0 25-15,-24-24 0,24 24 16,1 0-16,-25 0 0,-26 0 15,-24 24 1,-74 1-16,24 0 0,-24-25 16,24 25-16,-24 0 0,-100 24 0,100-49 15,-1 25-15,1-25 0,24 25 16,1-25-16,-26 0 16,51 0-16,98 0 15,-49 0-15,24 0 16,1-25-16,24 0 0,1 0 15,49 1-15,-50-1 0,1 25 16,-26-25-16,1 25 0,-1 0 16,-24 0-16,-74 0 15,-1 50-15,-49-1 16,24-24-16,1 0 0,0 0 0,-1 0 16,-49 24-16,75-24 0,-1 0 15,25-25-15,25 25 0,25-25 16,25 0-1,-1 0-15,1 0 0,74-50 16,-50 25-16,1 25 0,-1-25 16,0 1-16,1-1 0,24-25 15</inkml:trace>
  <inkml:trace contextRef="#ctx0" brushRef="#br0" timeOffset="352254.1177">3026 12700 0,'0'0'0,"0"-25"16,0 0-1,0 1-15,-25-1 32,1 0-32,-1 25 15,-25 0 1,25 25-16,1-25 15,24 25-15,-25-1 0,-25 26 16,25-25-16,25 0 0,-24-1 16,24 1-16,-25 25 0,25-25 15,0-1-15,0 1 0,0 0 0,0 0 16,25 0-16,-25-1 0,24 1 16,-24 0-16,50-25 15,-25 0-15,0 0 16,-1 0-16,1 0 15,25-25-15,-25 0 0,-1 1 0</inkml:trace>
  <inkml:trace contextRef="#ctx0" brushRef="#br0" timeOffset="352542.3279">3200 12824 0,'0'0'0,"25"0"16,-50 0 15,25 25-31,-25-25 0,25 25 0,-25-25 16,0 49-16,25-24 15,0 0-15,0 24 16,25-24 0,0-25-16,0 0 15,0 0-15,-25-25 0,24 25 16,-24-24-16,25-26 0,-25 25 16,0 0-16,-25 1 15,1 24-15,-1 0 16,0 0-1,0 0-15,25 24 16,25-24 0,0 0-16,0 0 0,-1 0 15</inkml:trace>
  <inkml:trace contextRef="#ctx0" brushRef="#br0" timeOffset="352843.0516">3373 12824 0,'25'-25'15,"-50"50"-15,50-25 16,-25 25-1,0 0 1,0 24-16,0-24 16,25 0-1,-25 0-15,25-25 16,-25-25-16,25-25 16,-1 25-16,1 1 15,-25-1-15,25 0 0,0 0 16,0 25-1,-25 25 1,0 0-16,0 0 16,0 24-16,0-24 15,0 0-15,0 0 16,24-25-16,1 0 16,0-25-16,25 0 15</inkml:trace>
  <inkml:trace contextRef="#ctx0" brushRef="#br0" timeOffset="353122.0634">3969 12750 0,'0'-25'0,"-50"25"15,25-25 1,1 25-16,-1 0 16,25 25-16,-25 0 15,25-1 1,0 1-16,0 0 0,0 0 0,0 0 15,0-1 1,50-24-16,-26 25 16,26-25-16,-50 25 31,0 0-15,-25-25-16,0 25 15,1-25 1</inkml:trace>
  <inkml:trace contextRef="#ctx0" brushRef="#br0" timeOffset="353351.2768">4242 12526 0,'0'0'15,"0"-24"-15,0 48 31,0 1-31,0 0 16,0 25-16,0-26 0,0 26 16,0-25-16,0 0 0,0-1 15,0 26-15,0-25 0,0 0 16,0-1-16,0 1 16,0 0-16,-25-25 0,0 0 15</inkml:trace>
  <inkml:trace contextRef="#ctx0" brushRef="#br0" timeOffset="353520.0975">4068 12849 0,'0'0'0,"-25"0"0,0 0 15,50 0 17,0 0-32,0 0 0,24 0 15,1 0-15,0 0 0,-26 0 0,1-25 16,25 25-16,-1-25 0,-24 25 15,0 0-15,0 0 0,-25-25 16,25 25-16</inkml:trace>
  <inkml:trace contextRef="#ctx0" brushRef="#br0" timeOffset="353873.7619">4514 12774 0,'0'25'15,"0"0"16,0-50 32,0 0-63,25 25 16,-25-24-1,0-1-15,-25 25 31,1 0-31,-1 0 16,25 25-16,0 24 16,-25-49-16,25 25 0,-25 0 15,25 0-15,0-1 0,0 1 16,0 0-16,25-25 0,0 25 16,0-25-1,-1 0-15,1 0 0,0 0 16,25-25-16,-26 25 15,-24-25-15,25 25 0</inkml:trace>
  <inkml:trace contextRef="#ctx0" brushRef="#br0" timeOffset="354138.5836">4812 12477 0,'0'-25'15,"0"50"17,0 0-32,0-1 15,0 1-15,0 25 0,0-1 16,0-24-16,0 25 16,0-25-16,-25-1 0,25 26 15,0-25-15,0 0 0,0-1 0,0 1 16,0 0-1</inkml:trace>
  <inkml:trace contextRef="#ctx0" brushRef="#br0" timeOffset="354394.2977">5110 12427 0,'0'50'47,"0"-25"-47,0-1 0,0 1 0,0 0 16,0 0-16,0 49 0,0-49 16,-25 0-16,25 0 0,0-1 15,0 26-15,0-25 0,0 0 16,0-1-16,0 1 15,-25-25-15</inkml:trace>
  <inkml:trace contextRef="#ctx0" brushRef="#br0" timeOffset="354768.4954">5432 12799 0,'25'0'0,"-25"-25"15,0 1 1,0-1-16,0 0 16,-25 25-1,0 0 1,1 25 0,-1 0-16,25-1 0,-25-24 0,25 25 15,-25 0-15,25 0 16,25 0-1,0-25-15,0 0 16,-1-25-16,1 25 16,0-25-16,-25 0 0,25 25 15,-25 25 1,0 25 0,0-26-1,0 1-15,0 0 0,25-50 31,-1 0-15,-24 1-16</inkml:trace>
  <inkml:trace contextRef="#ctx0" brushRef="#br0" timeOffset="354954.2811">5755 12378 0,'0'0'0,"0"24"31,0 1-16,0 50 1,0-51-16,0 1 0,0 25 16,0-25-16,0 24 0,-25 26 15,25-51-15,0 26 0,0-25 16,-25 0-16,25-1 0,-25-24 16</inkml:trace>
  <inkml:trace contextRef="#ctx0" brushRef="#br0" timeOffset="355233.1228">5606 12700 0,'0'25'0,"-25"-25"15,50 0 1,49 0 0,-49-25-1,0 25-15,0 0 0,-1 0 16,1 0-16,25-25 0,-25 25 0,0 0 15,-25 25 1,0 0 0,0 0-16,-25-25 15,25 49-15,0-24 0,0 0 16,0 0-16,0-1 0,0 1 16,0-50-1,0 1 1</inkml:trace>
  <inkml:trace contextRef="#ctx0" brushRef="#br0" timeOffset="355374.2291">5879 12477 0,'0'25'0,"-25"-25"16,50 0 15</inkml:trace>
  <inkml:trace contextRef="#ctx0" brushRef="#br0" timeOffset="355902.6169">6176 12601 0,'0'0'0,"25"25"0,-25-1 15,0 26 1,-25-50-16,25 25 0,0 0 15,0-1-15,0 1 16,0 0-16,25 0 16,0-75-1,0 25-15,-25 1 16,0-1-16,0 0 0,0 0 16,-25 25-1,0 0-15,0 0 0,1 0 16,-1 0-1,25 25 1,25-25 0,-1 0-16,1-25 0,0 25 15,0-25-15,24 25 16,-24-24-16,0-1 0,0 25 16,0 25-1,-25-1 1,0 1-16,0 0 0,24 0 15,-24 0 1,0-1-16,0 1 0,25-50 31,-25 1-31,25 24 16,-25-25-16,50 0 0,-26 0 16,1 25-1,0 0 1,-25 25-16,0 25 15,0-26-15,-25-24 16,25 25-16,-25-25 16</inkml:trace>
  <inkml:trace contextRef="#ctx0" brushRef="#br0" timeOffset="356495.8557">3845 13692 0,'0'-25'15,"0"1"1,-25-1-16,0 25 16,0 0-1,1 0-15,-1 0 16,0 25-16,0 24 15,25-24-15,-25 0 0,25 0 16,0-1-16,0 26 16,0-25-16,25-25 15,0 0-15,0-25 16,0-25-16,-1 26 16,1-1-16,0-25 0,0 1 0,-25 24 15,25-25-15,-1 25 16,-24 1-16,25-1 0,-25 0 15,0 50 1,0 0 0,0-1-16,0 26 15,0-25-15,-25 0 0,25-1 0,0 1 16,0 0-16,0 25 0,0-26 16,0 1-16,0 0 15,25-50 1</inkml:trace>
  <inkml:trace contextRef="#ctx0" brushRef="#br0" timeOffset="356653.7658">4118 13618 0,'-100'99'15,"200"-198"-15,-100 124 0,0-1 16,0 1-16,0 0 16,0 0-16,0 24 0,0-24 15,0 0-15,0-99 47,0 49-47,0-25 16,0 25-16</inkml:trace>
  <inkml:trace contextRef="#ctx0" brushRef="#br0" timeOffset="356782.9404">4118 13494 0,'0'49'16,"0"-98"-16,0 74 31,24-1-16,1-24 1,0 0-16,0 0 0,0 0 16,49 0-16</inkml:trace>
  <inkml:trace contextRef="#ctx0" brushRef="#br0" timeOffset="357096.4462">4539 13568 0,'0'0'0,"-25"0"31,25-25-31,-24 25 15,-1 0 1,0 0-16,0 0 16,0 25-16,1-25 15,-1 50-15,0-50 0,0 25 16,25-1-16,0 1 16,0 0-16,25-25 15,0 0-15,0-25 16,-1 25-16,1-25 0,0 25 0,0-24 15,0 24-15,-1-25 0,1 25 16,-25 25 0,0-1-1,0 1-15,0 0 0,0 0 16,0 0-16,0-1 16,25-24-16,0 0 15,0 0-15</inkml:trace>
  <inkml:trace contextRef="#ctx0" brushRef="#br0" timeOffset="357719.2568">4936 13593 0,'0'0'0,"0"-25"0,0 0 0,0 1 16,-25-1-16,1 25 16,-1 0-16,0 0 15,0 0-15,0 0 16,0 25-16,1-1 0,-1-24 0,25 25 15,-25-25-15,25 25 16,0 0-16,25 0 16,0-25-1,-1 0-15,1 24 16,0-24-16,0 50 0,0-50 16,-25 25-16,0 0 0,0-1 15,0 1-15,0 0 0,0 0 16,-25 0-16,25-1 0,-25 1 15,25 0-15,-25-25 16,0 0-16,25-25 16,0-24-16,0 24 15,0 0-15,0 0 0,25-24 16,-25 24-16,25 0 0,-25 0 16,25-24-16,25-1 0,-26 25 15,1 0-15,0 1 0,25-1 0,-26 25 16,26-25-16,-25 0 0,0 25 15,-1 0-15,-24 25 16,0 0 0,0 0-16,0-1 15,-24 1-15,24 0 0,-25-25 16,25 25-16,0 0 0,0-50 31,25 0-15,-25 0-16,0 0 15,0 1-15,0-1 0,24 0 16,-24 0-16,0 0 0,0 1 16,25 24-16,0 0 31,-25 24-31,25-24 0,0 25 16,24-25-1,-49 25-15,25-25 0</inkml:trace>
  <inkml:trace contextRef="#ctx0" brushRef="#br0" timeOffset="358415.5053">5531 13469 0,'0'0'0,"25"0"16,-25-25-1,-25 25 1,25-25-16,-24 25 16,-1 0-16,0 25 15,0-25-15,0 25 0,1 25 16,24-26-16,-25-24 0,25 25 15,-25 0-15,25 0 0,0 0 16,25-25-16,24-25 16,-24 25-1,0-25-15,0 25 0,-25-25 16,49 0-16,-49 1 0,25 24 16,0-25-16,-25 50 31,0-1-31,0 1 15,-25-25-15,25 25 0,0 0 16,25-25 0,0-25-1,0 0-15,-25 0 0,24 1 16,1 24-16,-25-25 0,25 0 16,0 0-16,0 25 15,-1 0 1,-24 25-1,0 0-15,-24-25 0,24 25 16,-25-1-16,25 1 16,25-25-1,-25-25 1,24 25-16,26-49 0,-25 24 16,0 25-16,0-25 15,-25 50 16,0 0-15,0 0 0,0-1-16,24-24 15,1 0 1,-25-24-16,25 24 16,0 0-16,0 0 15,-1 0 16,1-25-15,0 0 0,0 0-16,0-24 15</inkml:trace>
  <inkml:trace contextRef="#ctx0" brushRef="#br0" timeOffset="370970.4197">6598 13841 0,'-25'0'31,"25"25"47,0 0-78,0-1 16,0 1-16,0 0 0,0 0 15,0 49-15,0-49 0,0 0 16,25 24-16,-25-24 0,0 50 15,0-26-15,0 1 16,0-25-16,0 24 0,0 1 0,0 49 16,0-74-16,0 25 0,0-1 15,0 1-15,0 24 0,0-24 16,0-1-16,0 1 0,0 0 16,0-1-16,25 50 0,-25-49 15,0 0-15,0-1 0,0 1 16,0 0-16,0 49 0,0-50 15,0 1-15,0 0 0,0-1 0,0 75 16,0-74-16,0-1 16,0 1-16,-25 0 0,25-1 15,0 50-15,0-74 0,0 25 0,0-25 16,0-1-16,0 26 0,0-25 16,0-50-1</inkml:trace>
  <inkml:trace contextRef="#ctx0" brushRef="#br0" timeOffset="371549.8181">6573 13940 0,'0'0'0,"-25"0"47,25 25-32,0 0-15,-49 0 0,24-1 16,25 1-16,-50 0 15,50 0-15,-24 0 0,24-1 16,-25-24-16,25 25 0,0-50 16,25-24-1</inkml:trace>
  <inkml:trace contextRef="#ctx0" brushRef="#br0" timeOffset="371686.5816">6499 13965 0,'0'-25'0,"-75"149"16,150-223-16,-50 74 0,-1 25 15,-24 25-15,50 0 16,-25 0-16,0-25 16,24 24-16,-24 1 0,25 25 15,-1-25-15,-24-1 0,0 1 0,0 0 16</inkml:trace>
  <inkml:trace contextRef="#ctx0" brushRef="#br0" timeOffset="372341.8562">5110 15180 0,'0'-24'16,"0"-1"-1,25 25 1,-1 0 0,-24-25-16,25 25 0,0 0 15,0 0-15,0 0 0,-1 0 16,1 0-16,0 0 0,0 0 15,49 25-15,-49-25 0,25 25 16,-26-25-16,26 0 0,74 0 16,-74 0-16,24 0 0,1 0 15,-1 0-15,0 0 0,100 0 0,-75 0 16,-24 0-16,24 0 0,0 0 16,75 0-16,-75 0 0,0-25 15,0 25-15,-24 0 0,24 0 16,50 0-16,-75 0 0,1 0 15,-1 0-15,-24 0 0,49 0 16,-50 0-16,-24 0 0,25 0 16,-25 25-16,-1-25 0,26 0 15,-25 0-15,0 0 0,0 0 16</inkml:trace>
  <inkml:trace contextRef="#ctx0" brushRef="#br0" timeOffset="372594.9032">7863 14908 0,'25'0'31,"-25"24"-31,49-24 0,-24 0 16,0 0-16,50 50 0,-26-25 0,-24-25 15,25 25-15,-26-1 0,26 1 16,-25 25-16,0-25 0,-25-1 16,0 26-16,-25-25 0,-25 24 15,25-24-15,-24 0 0,24 0 16,-25 0-16,26-25 0,-51 25 16,50-25-16,0 0 0,1 0 15,-1-25-15</inkml:trace>
  <inkml:trace contextRef="#ctx0" brushRef="#br0" timeOffset="374096.6381">7665 14139 0,'-25'0'16,"25"24"-1,-25 1 1,25 0-1,0 0-15,-25-25 0,0 49 16,1-24-16,24 0 16,-25-25-16,25 25 0,-25 25 15,0-26-15,25 1 16,0 0-16,0-75 31</inkml:trace>
  <inkml:trace contextRef="#ctx0" brushRef="#br0" timeOffset="374282.9153">7441 14238 0,'25'-25'16,"0"25"0,0 25-16,0 0 15,-1-25 1,-24 24-16,50 1 0,-25 0 15,24 25-15,-24-25 0,0-25 16,-25 24-16,25-24 16,0 25-16</inkml:trace>
  <inkml:trace contextRef="#ctx0" brushRef="#br0" timeOffset="374927.0719">5730 14263 0,'-25'0'16,"0"0"0,0 24-16,25 1 0,0 0 15,-24-25-15,-1 50 16,25-25-16,0-1 0,-25-24 15,25 25-15,-25 0 0,25 0 16,-25-25-16,1 0 31,24-25-31</inkml:trace>
  <inkml:trace contextRef="#ctx0" brushRef="#br0" timeOffset="375054.2837">5531 14362 0,'-24'50'0,"48"-100"0,1 50 31,0 25-31,0-25 16,-25 25-16,49-1 0,-24 1 16,0-25-16,0 25 0,0 0 15,-1-25-15,26 49 0</inkml:trace>
  <inkml:trace contextRef="#ctx0" brushRef="#br0" timeOffset="375517.9866">5879 15701 0,'-25'0'16,"0"0"0,0 0-1,0 0-15,1 25 0,-1 0 16,25 0-16,-25 0 0,0-1 16,0 26-16,1-25 15,24 0-15,-25-1 0,0 1 16,25 0-16,0-50 15,0 0 1</inkml:trace>
  <inkml:trace contextRef="#ctx0" brushRef="#br0" timeOffset="375651.1802">5606 15776 0,'0'0'0,"0"-25"0,0 50 31,25 0-15,-1 24-16,1-49 15,0 25-15,0 0 0,0 0 16,24-1-16,-24-24 0,0 25 16</inkml:trace>
  <inkml:trace contextRef="#ctx0" brushRef="#br0" timeOffset="376113.9287">7714 15825 0,'0'-24'0,"-25"24"16,1 0-16,24 24 16,-25 1-16,0 0 15,25 0-15,-25 0 0,0-1 16,25 1-16,0 0 0,-24 0 16,24 0-16,-25-25 15,25-25 1</inkml:trace>
  <inkml:trace contextRef="#ctx0" brushRef="#br0" timeOffset="376230.9861">7516 15850 0,'0'75'31,"0"-150"-31,25 75 0,-1 25 0,1 0 16,-25 0 0,25-1-16,25 1 0,-26 0 15,26 0-15,-25-25 0,24 25 16,1-1-16</inkml:trace>
  <inkml:trace contextRef="#ctx0" brushRef="#br0" timeOffset="377486.6483">8235 15751 0,'-25'25'32,"25"0"-17,0-1-15,-24 1 16,24 25-16,0-25 15,-25-1-15,25 1 0,0 0 16,0 0-16,-25 0 0,25-1 16,0 1-16,0-50 31,0 1-31,25-1 0,-25-25 16,0 1-16,25 24 0,-25 0 15,24-25-15,-24 26 0,25-26 16,-25 25-16,0 0 15,0 50 1,25 0-16,-25 0 16,0 24-16,0-24 15,0 25-15,0-25 0,0-1 16,0 1-16,25 25 0,-25-25 16,0-1-16,0 1 0,-25-25 31</inkml:trace>
  <inkml:trace contextRef="#ctx0" brushRef="#br0" timeOffset="377611.4345">8161 16049 0,'49'24'0,"-98"-48"15,74 24 17,-1 0-32,1-25 15,0 25-15,0 0 16,24-25-16</inkml:trace>
  <inkml:trace contextRef="#ctx0" brushRef="#br0" timeOffset="377776.0658">8508 16024 0,'0'25'16,"0"-1"-1,-25 1-15,25 0 16,0 0-16,0 0 15,0-1-15,0 1 16</inkml:trace>
  <inkml:trace contextRef="#ctx0" brushRef="#br0" timeOffset="378613.9574">8954 15850 0,'0'-25'0,"-24"25"16,-1-24-1,0 24-15,0 0 16,0 24-16,1 1 16,-1 0-16,0 0 15,25 0-15,-25-1 0,25 1 16,0 0-16,0 0 15,25 0-15,25-1 16,-26-24-16,1 0 16,50 0-16,-51 0 0,1-24 0,0 24 15,0-25-15,0 0 0,-25 0 16,0 0-16,0 1 0,0-1 16,-25-25-1,25 25-15,-25 1 0,0-1 16,0 25-16,1-25 0</inkml:trace>
  <inkml:trace contextRef="#ctx0" brushRef="#br0" timeOffset="378801.9806">8930 15627 0,'0'-25'16,"-25"25"-1,25 25-15,0 25 16,-25-26-16,25 26 15,0-25-15,0 49 16,0-49-16,0 25 0,0-26 0,0 26 16,0-25-16,0 24 0,0-24 15,0 0-15,25-25 0</inkml:trace>
  <inkml:trace contextRef="#ctx0" brushRef="#br0" timeOffset="378958.9247">9277 16098 0,'0'0'0,"0"25"0,0 0 15,0 0-15,-25-1 0,0 1 0,25 0 16,0 0-16,0 0 16,-24-1-16</inkml:trace>
  <inkml:trace contextRef="#ctx0" brushRef="#br0" timeOffset="379846.7595">8086 14015 0,'-24'0'31,"24"49"0,-25-49-31,25 25 0,0 0 16,-25 0-16,25-1 0,-25 26 15,25-25-15,0 0 0,-25-1 16,25 1-16,0 0 0,0-50 31,25 0-15,-25 1-16,0-1 0,25-50 16,-25 51-16,0-1 0,25-25 15,-25 25-15,25 1 0,-25-1 16,0 0-16,0 50 31,0 0-31,24-1 0,-24 1 16,0 0-16,0 25 0,0-26 15,0 26-15,0-25 0,0 0 16,0-1-16,0 26 0,0-25 16,0 0-16,0 0 0,-24-25 15</inkml:trace>
  <inkml:trace contextRef="#ctx0" brushRef="#br0" timeOffset="379962.2284">7962 14312 0,'75'75'0,"-150"-150"0,100 75 15,0 0 1,-25-25 0,25 25-16,24 0 0,-24 0 15</inkml:trace>
  <inkml:trace contextRef="#ctx0" brushRef="#br0" timeOffset="380098.2064">8235 14287 0,'0'0'0,"25"0"16,-25 25-16,0 0 15,0 0-15,-25 0 16,25 0-16,0-1 16,-25 1-16,25 0 0</inkml:trace>
  <inkml:trace contextRef="#ctx0" brushRef="#br0" timeOffset="380470.1304">8607 14089 0,'0'-25'16,"-25"25"0,1 0-16,-1 0 15,0 25-15,25 0 16,-25 0-16,25-1 0,0 1 0,-25 0 16,25 25-16,0-26 15,25 1-15,-25 0 0,75-25 16,-51 0-16,1 0 15,0-25-15,0 25 0,24-49 16,-49 24-16,0 0 0,0 0 16,0 0-16,0-24 0,-24 24 15,-1 0-15,0 0 16,0 25-16,-24 0 0,24 0 16,0 0-16,0 0 15,25 25-15</inkml:trace>
  <inkml:trace contextRef="#ctx0" brushRef="#br0" timeOffset="380643.8679">8682 13915 0,'0'-24'16,"-25"24"-16,0 24 16,25 26-16,0-25 15,0 24-15,0-24 16,-25 25-16,25 24 0,0-49 15,0 25-15,0-26 0,0 1 16,0 25-16</inkml:trace>
  <inkml:trace contextRef="#ctx0" brushRef="#br0" timeOffset="380925.5993">8855 14312 0,'0'0'0,"0"25"15,25-25-15,0 25 16,0-25 0,-1 0-1,-24 25-15,0 0 16,0-1-1,-24-24-15,48 0 16,1-24-16,0 24 16,0-25-16,0 0 0,0-25 15</inkml:trace>
  <inkml:trace contextRef="#ctx0" brushRef="#br0" timeOffset="381642.5812">4812 14089 0,'0'-25'0,"-25"50"16,25 25 0,0-26-16,-25-24 0,25 50 15,0-25-15,-24 49 16,24-49-16,0 0 0,-25 0 16,25 24-16,0-24 0,0 0 0,0 0 15,0-50 1,0-25-1,25 26-15,-25-1 0,0 0 16,24-25-16,-24 25 0,25 1 16,-25-1-16,0 0 0,25 0 15,0 25-15,-25 25 16,25 0 0,-25 0-16,0-1 0,0 1 15,25 0-15,-25 25 0,0-25 16,0-1-16,0 1 0,24 0 15,-24 0-15,-49-25 16</inkml:trace>
  <inkml:trace contextRef="#ctx0" brushRef="#br0" timeOffset="381757.9349">4762 14436 0,'25'50'16,"-25"-124"-16,-25 98 15,75-48-15,-25-1 0,0 25 16,24 0-16,-49-25 0,25 25 15,0 0-15,0 0 16</inkml:trace>
  <inkml:trace contextRef="#ctx0" brushRef="#br0" timeOffset="381930.1588">5110 14436 0,'0'0'0,"0"25"47,0 0-47,-25 0 15,25 0 1,25-25-16,24-25 16,-24 25-16,0-50 15,0 25 1</inkml:trace>
  <inkml:trace contextRef="#ctx0" brushRef="#br0" timeOffset="382306.0227">5333 14139 0,'-25'0'15,"0"0"1,1 0-16,24 24 0,0 1 15,-25-25 1,25 25 0,0 0-1,25 0 1,-1-25 0,1 0-16,0 0 0,0 0 0,0-25 15,-1 0-15,-24 0 16,0 0-1,0 1-15,-24 24 16,24-25-16,-25 25 16,-25 0-16,25 0 15</inkml:trace>
  <inkml:trace contextRef="#ctx0" brushRef="#br0" timeOffset="382422.7742">5482 14039 0,'0'0'0,"25"25"31</inkml:trace>
  <inkml:trace contextRef="#ctx0" brushRef="#br0" timeOffset="383281.9139">4812 15701 0,'-25'25'16,"0"-25"-16,25 25 16,-24 0-16,-1 24 15,25-24-15,0 0 0,0 0 0,-25 0 16,25-1-16,0 26 0,0-25 15,0 0-15,25-50 32,-25 0-32,0 0 15,0-24-15,25-1 0,-25 25 0,24 0 16,-24-24-16,0 24 0,25 0 16,-25 0-16,25 25 0,-25 50 31,0-25-31,0 0 0,0-1 15,0 26-15,0 0 0,0-26 16,0 1-16,0 0 0,0 0 16</inkml:trace>
  <inkml:trace contextRef="#ctx0" brushRef="#br0" timeOffset="383382.3813">4738 15949 0,'0'0'0,"24"-24"31,1 24-31</inkml:trace>
  <inkml:trace contextRef="#ctx0" brushRef="#br0" timeOffset="383538.0419">4986 15949 0,'0'0'0,"0"-24"16</inkml:trace>
  <inkml:trace contextRef="#ctx0" brushRef="#br0" timeOffset="390682.2393">21282 3299 0,'0'25'16,"0"0"15,0-1-31,0 1 0,0 0 15,0 0-15,0 0 0,0 24 16,0-24-16,0 0 0,0 24 0,0 1 16,0 0-16,25 74 0,-25-75 15,0 26-15,0-1 0,0 1 16,0-1-16,0 124 16,-25-98-16,25-1 0,-24 0 0,24 0 15,0 100-15,0-125 0,0 25 16,0-24-16,0-1 0,0 1 15,0 49-15,0-50 0,0-24 16,0-26-16,24 1 0,-24 0 16,0 0-16,0-50 15,0 0-15,0-49 16</inkml:trace>
  <inkml:trace contextRef="#ctx0" brushRef="#br0" timeOffset="390980.6735">21332 3249 0,'0'0'15,"-25"0"1,0 25-16,1 0 0,-1 0 16,-25 0-16,-24 74 0,49-50 15,-25 1-15,26 0 0,-26-1 16,0 51-16,26-76 0,24 26 16,-25-25-16,25 0 0,0-1 15,0-48 1</inkml:trace>
  <inkml:trace contextRef="#ctx0" brushRef="#br0" timeOffset="391115.8223">21158 3349 0,'0'0'16,"25"0"-16,0 24 16,0-24-16,-25 25 0,74 25 0,-49-1 15,0-24-15,24 0 0,-24 25 16,0-26-16,25 51 0</inkml:trace>
  <inkml:trace contextRef="#ctx0" brushRef="#br0" timeOffset="391574.4282">19496 4663 0,'0'0'0,"25"0"31,0 0-15,0 0-16,25 0 15,-26 0-15,1 25 0,25-25 16,-25 0-16,24 0 0,50 0 16,-49 0-16,0 0 0,24 0 15,248-25 1,-222 25-16,24 0 0,-25-25 16,25 25-16,124 0 0,-124 0 15,0 0-15,25-24 0,-25 24 16,124 0-16,-149 0 0,25 0 0,-25 0 15,1 0-15,-1 0 0,74 0 16,-98 0-16,-26 0 0,26 0 16,-25 0-16,24 0 0,-49-25 15,0 25-15,-1 0 0,-24-25 16,-24 0 0</inkml:trace>
  <inkml:trace contextRef="#ctx0" brushRef="#br0" timeOffset="391770.3196">22721 4390 0,'0'0'0,"25"0"15,0 0 1,0 0-16,-1 25 0,1-25 16,0 25-16,0 0 0,24 24 0,-24-24 15,0 25-15,0-25 0,-25 24 16,0-24-16,0 49 0,0-49 0,-25 0 15,-25 0-15,26 0 0,-76 0 16,51-25-16</inkml:trace>
  <inkml:trace contextRef="#ctx0" brushRef="#br0" timeOffset="392254.5075">21853 3522 0,'25'0'16,"0"0"-1,-25 50 17,-25-25-32,25-1 15,-25 1-15,0 0 0,0 0 0,1 25 16,-1-50-16,25 24 0,-25-24 15,25 25-15,-25-25 0</inkml:trace>
  <inkml:trace contextRef="#ctx0" brushRef="#br0" timeOffset="392379.2424">21704 3621 0,'25'0'0,"0"0"31,0 25-31,-1-25 16,-24 25-16,25 0 0,25 0 15,-25-25-15,-1 25 0</inkml:trace>
  <inkml:trace contextRef="#ctx0" brushRef="#br0" timeOffset="392582.5553">22498 3522 0,'0'-25'0,"-25"50"31,0 0-31,25 0 0,-25 0 16,25-1-16,-24 1 0,-1 0 0,25 0 16,-25 0-16</inkml:trace>
  <inkml:trace contextRef="#ctx0" brushRef="#br0" timeOffset="392715.4921">22374 3572 0,'0'0'0,"0"25"15,25 24 1,-25-24 0,0 0-16,24 0 0,1 49 15</inkml:trace>
  <inkml:trace contextRef="#ctx0" brushRef="#br0" timeOffset="393005.3986">22101 4167 0,'-25'25'32,"-24"-25"-32,49 25 0,-25-25 0,0 25 15,25-1-15,-25 1 0,0 0 16,25 0-16,0 0 15</inkml:trace>
  <inkml:trace contextRef="#ctx0" brushRef="#br0" timeOffset="393146.652">22002 4118 0,'-50'148'31,"100"-296"-31,-50 172 0,0 1 16,0 0-16,0 0 0,0 0 15,25-1-15,-25 1 0,49-25 0,-49 25 16,25-25-16,25 0 0</inkml:trace>
  <inkml:trace contextRef="#ctx0" brushRef="#br0" timeOffset="393297.5483">22572 4068 0,'-25'25'15,"1"0"1,24-1-16,-25-24 0,25 25 16,0 0-16,-25 0 0,0 0 0,25-1 15</inkml:trace>
  <inkml:trace contextRef="#ctx0" brushRef="#br0" timeOffset="393422.9173">22448 4167 0,'0'0'0,"0"25"16,25 25 0,0-26-16,0-24 15,-25 25-15,24 0 0</inkml:trace>
  <inkml:trace contextRef="#ctx0" brushRef="#br0" timeOffset="393817.7378">22027 4936 0,'0'-25'16,"-25"25"-1,0 0-15,25 25 16,-25 0-16,0 0 0,25 0 16,-24-1-16,24 1 0,-25-25 15,25 25 1</inkml:trace>
  <inkml:trace contextRef="#ctx0" brushRef="#br0" timeOffset="393933.7189">21853 4961 0,'-25'-25'47,"50"75"-47,-25-75 0,25 0 0,0 75 0,-1-25 0,1-1 16,0 1-16,0 0 15,24 0-15,-24 0 0,0-25 16,0 0-16</inkml:trace>
  <inkml:trace contextRef="#ctx0" brushRef="#br0" timeOffset="394105.463">22671 4887 0,'0'0'0,"-24"24"15,-26 1 1,0 0-16,50 0 0,-24 0 16,-1-1-16,0 1 15,25 0-15</inkml:trace>
  <inkml:trace contextRef="#ctx0" brushRef="#br0" timeOffset="394233.8539">22423 4911 0,'25'100'0,"-50"-200"0,25 125 16,25-25-16,-25 50 16,50-25-16,-25-1 15,-1-24-15,-24 25 0,25-25 16,-25 25-16,25 0 0</inkml:trace>
  <inkml:trace contextRef="#ctx0" brushRef="#br0" timeOffset="394405.2579">22175 5358 0,'-24'0'15,"24"25"-15,-25-1 0,0-24 16,25 25-16,-25 0 0,0-25 15,1 50-15,24-26 16,-25-24-16,25 25 16</inkml:trace>
  <inkml:trace contextRef="#ctx0" brushRef="#br0" timeOffset="394549.5611">22101 5358 0,'0'25'16,"-99"99"-16,198-273 0,-99 198 15,0-24-15,0 0 0,0 0 16,25 24-16,0-24 16,-1 0-16,1-25 15,0 0-15</inkml:trace>
  <inkml:trace contextRef="#ctx0" brushRef="#br0" timeOffset="394721.7548">22796 5383 0,'0'0'0,"-25"0"15,0 0-15,0 24 16,0 1-16,0 0 16,25 0-16,-24-25 0,-1 25 15</inkml:trace>
  <inkml:trace contextRef="#ctx0" brushRef="#br0" timeOffset="394849.1167">22547 5383 0,'50'124'0,"-100"-248"15,50 148-15,0 1 16,0 0-16,25-25 0,-25 25 16,25 0-16,0-25 0,24 49 0,-24-49 15</inkml:trace>
  <inkml:trace contextRef="#ctx0" brushRef="#br0" timeOffset="395233.793">20141 4936 0,'-24'25'15,"-1"0"-15,0 0 0,0-1 16,0 1-16,1 25 16,24-25-16,-25-1 0,25 1 15,-25 0-15</inkml:trace>
  <inkml:trace contextRef="#ctx0" brushRef="#br0" timeOffset="395361.9174">19918 5035 0,'0'100'15,"0"-200"-15,25 125 16,-25 0-16,25-25 16,0 25-16,-25 0 0,49-1 0,-24 1 15,25 0-15,-26-25 0,1 0 16,0 0-16</inkml:trace>
  <inkml:trace contextRef="#ctx0" brushRef="#br0" timeOffset="395533.9667">20687 4936 0,'0'0'0,"0"-25"0,-25 25 31,25 50-31,-25-25 0,1 0 15,-1 24-15,25-24 16,-25 0-16,0-25 16</inkml:trace>
  <inkml:trace contextRef="#ctx0" brushRef="#br0" timeOffset="395650.3126">20513 4961 0,'0'99'15,"0"-173"1,0 49-16,25 75 0,-25-26 15,50 1-15,-50 0 0,25 0 16,-1 0-16,1-1 0,0 26 16</inkml:trace>
  <inkml:trace contextRef="#ctx0" brushRef="#br0" timeOffset="395833.3629">20315 5631 0,'-25'0'0,"0"24"16,1-24-16,-1 25 15,-25 0-15,25-25 0,25 25 16,-24-25-16,-1 25 0,0-25 16</inkml:trace>
  <inkml:trace contextRef="#ctx0" brushRef="#br0" timeOffset="395962.1311">20141 5556 0,'-74'149'16,"148"-298"-16,-74 174 0,25 0 15,-25 0-15,0-1 0,25 1 16,0 0-16,0 0 0,-1 0 16,1-25-16,25 24 15</inkml:trace>
  <inkml:trace contextRef="#ctx0" brushRef="#br0" timeOffset="396133.3974">20935 5507 0,'0'0'0,"-25"24"0,1 1 15,-1-25-15,0 25 0,0 0 16,0 0-16,1-25 0,24 24 15,-25-24-15</inkml:trace>
  <inkml:trace contextRef="#ctx0" brushRef="#br0" timeOffset="396250.0257">20737 5482 0,'-50'124'16,"100"-248"-16,-50 173 0,25-49 15,-25 25-15,24 0 0,1 0 0,0-25 16,0 25-16,24-25 15</inkml:trace>
  <inkml:trace contextRef="#ctx0" brushRef="#br0" timeOffset="396618.4667">19943 3423 0,'-25'25'16,"25"24"-16,0-24 0,-25 0 16,25 0-16,0 0 15,0-1-15,0 26 0,0-25 16,-24-25-1</inkml:trace>
  <inkml:trace contextRef="#ctx0" brushRef="#br0" timeOffset="396759.9504">19819 3448 0,'25'149'16,"-50"-298"-16,50 149 16,0 25-16,-25-1 15,0 1-15,24-25 0,-24 25 16,25 0-16,0 0 0,0-1 15,0-24-15,-1 25 16</inkml:trace>
  <inkml:trace contextRef="#ctx0" brushRef="#br0" timeOffset="396926.3697">20464 3497 0,'0'-24'0,"0"48"0,-25-48 15,0 48-15,0-24 16,1 25-16,-1 0 0,0 25 16,25-26-1</inkml:trace>
  <inkml:trace contextRef="#ctx0" brushRef="#br0" timeOffset="397049.8878">20315 3473 0,'-50'148'0,"100"-296"0,-50 172 16,25 1-16,0 25 16,-1-25-16,1-25 0,-25 24 15,25 1-15,0 0 0</inkml:trace>
  <inkml:trace contextRef="#ctx0" brushRef="#br0" timeOffset="397258.9719">20067 4093 0,'0'0'0,"-25"25"16,0-25 0,1 24-16,24 1 0,-25 0 0,0 0 15,0-25-15,0 49 16,25-24-16,-24 0 0,24-50 31</inkml:trace>
  <inkml:trace contextRef="#ctx0" brushRef="#br0" timeOffset="397381.9012">19968 4043 0,'0'25'16,"-75"49"-16,150-173 0,-50 124 0,-25 0 15,0 24-15,24-24 0,-24 0 16,25 0-16,-25 0 0,25-1 15,0 1-15,0-25 0</inkml:trace>
  <inkml:trace contextRef="#ctx0" brushRef="#br0" timeOffset="397558.2771">20513 4018 0,'0'0'0,"0"25"15,-24-25 1,-1 25-16,25 0 0,-25 0 16,0-1-16,25 1 0,-25 0 15,1 0-15,24 0 0,-25-1 16</inkml:trace>
  <inkml:trace contextRef="#ctx0" brushRef="#br0" timeOffset="397686.1333">20340 4068 0,'0'25'16,"25"24"0,24-24-16,-24 0 15,0 0-15,0 0 0,-1-1 16,26 1-16</inkml:trace>
  <inkml:trace contextRef="#ctx0" brushRef="#br0" timeOffset="400765.2809">20414 6201 0,'-25'0'0,"1"0"16,24 25 0,0 0-16,-25 0 15,25-1 1,0 1-16,0 0 16,0 0-16,25 0 15,-1-25 1,51 0-16,-50 0 0,24-25 15,1 25-15,-1-50 0,26 50 0,24-49 16,-24 24-16,-26 0 0,1 0 16,-1 0-16,-24 25 0,50-24 15,-75-1-15,24 25 0,1 0 16,-25-25-16,0 50 62</inkml:trace>
  <inkml:trace contextRef="#ctx0" brushRef="#br0" timeOffset="401526.7653">10145 15379 0,'-25'0'0,"50"0"0,-50 50 0,1-50 16,-26 99-16,50-74 16,0-1-16,25 1 15,0-25-15,-1 0 0,1 0 16,25-49-16,-1 24 0,1-25 15,49-49-15,-49 24 0,24 1 16,-24 0-16,24-26 0,75-73 16</inkml:trace>
  <inkml:trace contextRef="#ctx0" brushRef="#br0" timeOffset="408855.7509">23316 2580 0,'0'-25'15,"0"0"1,-24 50 31,-1 0-32,0-1-15,0 1 16,-49 25-16,24-25 0,1 0 16,24 24-16,-25-24 0,-24 49 0,49-49 15,-25 0-15,26 0 0,-1 0 16,25-1-16,-50 1 0,25-25 16,25-25-1,0 1 1</inkml:trace>
  <inkml:trace contextRef="#ctx0" brushRef="#br0" timeOffset="409017.9986">22721 2729 0,'25'-25'15,"-50"50"-15,25-25 16,0 24-16,0 1 0,-25 0 16,25 0-16,0 49 0,0-49 15,0 0-15,25 0 0,-25-1 16,50 1-16,-1 25 0,-24-50 15,0 25-15,0-25 0,24 0 16,-24 0-16,25-25 0</inkml:trace>
  <inkml:trace contextRef="#ctx0" brushRef="#br0" timeOffset="410090.916">11261 14511 0,'0'0'0,"-24"0"0,24 25 15,0-50 1,0 0-16,24 25 15,-24-25-15,0 0 16,-24 25 0,24 25-1,-25-25-15,0 25 0,25 0 0,-25 0 16,-25 24-16,26-24 0,24 0 16,-25 0-16,0-1 0,-25 51 15,26-50-15,-26-1 0,25 26 16,0-25-16,-24 24 0,-1 1 15,25 0-15,-24-26 0,24 1 0,0 0 16,0 25-16,1-26 0,-1 1 16,25 0-16,0 0 15,0-50 17,0-25-32,25 26 15</inkml:trace>
  <inkml:trace contextRef="#ctx0" brushRef="#br0" timeOffset="410330.5419">10616 14932 0,'0'-24'16,"0"148"-16,0-224 0,-24 76 15,24-1-15,-25 25 16,0 0-16,25 49 16,-25-24-16,0 0 15,25 0-15,-24 24 0,-1-24 16,25 0-16,-25 0 0,25 24 0,-25-24 15,25 25-15,0-25 16,0-1-16,25 1 0,0-25 16,0 0-16,-1 0 15,1 0-15,0 0 0,49-25 16,-49 1-16,0 24 0,25-25 16,-26 0-16,26-25 0</inkml:trace>
  <inkml:trace contextRef="#ctx0" brushRef="#br0" timeOffset="411728.8376">21506 6821 0,'0'0'0,"0"-25"15,0 50 1,0 0 0,0 0-16,0 25 0,0-1 15,0-24-15,0 99 16,0-50-16,0-24 0,0 24 15,-25 1-15,25 98 0,-25-98 0,25-1 16,0 25-16,0-24 0,0 24 16,-25 50-16,25-50 0,0-49 15,0 24-15,0 1 0,0-26 16,0 26-16,0-51 0,0 1 16,0-50-1,0 1-15,0-1 0,0-25 16</inkml:trace>
  <inkml:trace contextRef="#ctx0" brushRef="#br0" timeOffset="411982.305">21506 6796 0,'0'0'0,"0"-24"15,-25 24-15,0 0 16,25 24-16,-25-24 16,0 25-16,-24 25 15,24-25-15,0 24 0,-24-24 16,24 25-16,0-25 0,-49 49 0,49-49 16,0 0-16,0-25 15,25 24-15,-25-24 0,25-24 16</inkml:trace>
  <inkml:trace contextRef="#ctx0" brushRef="#br0" timeOffset="412123.284">21431 6772 0,'50'-25'31,"-25"50"-31,-273 99 0,421-248 0,-98 148 0,-51 1 0,-24 0 16,25 0-16,25 25 0,-25-1 15,-1-24-15,1 25 16,-25-26-16,25 1 0,0 50 15,-25-51-15</inkml:trace>
  <inkml:trace contextRef="#ctx0" brushRef="#br0" timeOffset="412486.3229">19893 7863 0,'0'0'0,"-24"0"16,-1 0-16,0 0 15,75 25 1,-26-25-16,1 0 16,25 25-16,-25-25 0,24 0 15,75 0-15,-49 24 0,-1-24 16,0 0-16,26 0 0,73 0 15,-49 0-15,-24 25 0,24-25 0,0 0 16,0 0-16,99 0 16,-99 0-16,-25 0 0,25 0 15,-25 0-15,1 0 0,73-25 16,-98 25-16,-1 0 0,-24 0 16,-1-24-16,1-1 0,-25 25 0,-1-25 15,-24 0-15,-74 0 16</inkml:trace>
  <inkml:trace contextRef="#ctx0" brushRef="#br0" timeOffset="412670.702">22423 7689 0,'0'0'0,"50"0"0,-25 0 16,0 0-1,-1 25-15,1-25 0,25 50 16,-25-25-16,-1-1 0,1 1 0,0 25 15,0-1-15,-25 1 0,0-25 16,0 0-16,0 0 0,-25-1 16,-25 26-16,26-25 0,-26-25 15,0 0-15</inkml:trace>
  <inkml:trace contextRef="#ctx0" brushRef="#br0" timeOffset="412893.8294">22349 7094 0,'25'0'16,"-50"25"15,-25 0-31,26-25 0,24 25 0,-25-1 15,0-24-15,0 25 0,0 0 16</inkml:trace>
  <inkml:trace contextRef="#ctx0" brushRef="#br0" timeOffset="413030.2393">22225 7094 0,'-50'124'16,"100"-248"-16,-50 174 15,0-25-15,0-1 0,0 1 16,25 0-16,-25 0 0,0 0 16,0 24-16</inkml:trace>
  <inkml:trace contextRef="#ctx0" brushRef="#br0" timeOffset="413438.0932">20489 7342 0,'0'-25'16,"0"50"-16,0-74 0,-25 49 0,25-25 15,-25 25-15,0 0 16,0 25-16,1-25 0,24 24 16,-25 1-16,-25 25 0,25-50 15,25 25-15,-24-1 0,24-48 32,24-26-17,1 25-15,-25 0 16,25 25-16,-25-24 0,25 24 0,0 0 31,-25 24-31,24 1 16,-24 0-16,25 0 0,-25 0 15,25-1-15,0 51 16,0-50-16,-25-1 0</inkml:trace>
  <inkml:trace contextRef="#ctx0" brushRef="#br0" timeOffset="413690.7043">20389 8508 0,'0'0'0,"-24"0"15,-1 25-15,0 0 16,0-1-16,25 1 16,-25 0-16,-24 25 0,49-26 15,-25 1-15,0-25 0,25 25 16,-25-25-16</inkml:trace>
  <inkml:trace contextRef="#ctx0" brushRef="#br0" timeOffset="413824.0399">20166 8434 0,'50'24'32,"-149"125"-32,148-322 0,1 222 0,-25-24 0,-25 0 15,24 0-15,51 24 0,-50-49 16,24 25-16,-24 0 0,25-25 16</inkml:trace>
  <inkml:trace contextRef="#ctx0" brushRef="#br0" timeOffset="414049.4709">22126 8533 0,'0'0'16,"-25"25"-1,-25-1 1,1 1 0,24 0-16,-25 0 0,26 0 0,-1-25 15</inkml:trace>
  <inkml:trace contextRef="#ctx0" brushRef="#br0" timeOffset="414174.6589">21927 8508 0,'-99'124'16,"198"-223"-16,-99 74 0,25 75 0,-25-26 0,25 1 0,0 0 16,0 0-16,-1 0 0,1-25 15,-25 24-15,50-24 0</inkml:trace>
  <inkml:trace contextRef="#ctx0" brushRef="#br0" timeOffset="430646.4279">22597 3497 0,'0'-24'62,"0"-1"-15,0 0-16,-25 25-15,0 0 0,25-25-16,-24 25 15,-1 0-15,0 0 16,0 0-1,0 0 1,1 0-16,-1 0 16,0 0-1,0 25 1,25 0 0,-25-25-16,25 25 15,-24-25-15,24 24 16,-25-24-16,25 25 15,-25-25-15,25 25 0,0 0 16,0 0 0,0-1-1,0 1-15,0 0 16,0 0-16,0 0 16,0 0-1,0-1-15,25-24 16,-25 25-16,0 0 0,25-25 15,-25 25-15,24-25 16,1 25-16,-25-1 0,25-24 16,-25 25-16,25-25 0,0 0 15,-1 25-15,1-25 16,0 0 0,0 0-1,0 0-15,-25-25 16,24 25-1,1-25-15,0 25 16,-25-24-16,25 24 16,0-25-16,-25 0 15,24 25 1,-24-25-16,0 0 16,0 1-16,25-1 15,-25 0-15,0 0 16,0 0-1,0 0-15,0 1 16,0-1-16,0 0 16,-25 25-16,25-25 15,-24 0 1,24 1 0,-25 24-16,25-25 15,-25 25-15,0-25 16,0 25-1,1 0 1,-1 0 0,0 0-1,0 0 1,0 0 0,1 0-1,-1 0 1,25 25-1,-25-25-15,25 25 16,-25-25 0,25 24-1,-25-24-15,25 25 16,0 0 0,0 0-1,0 0 1,25-25 15,0 0-31</inkml:trace>
  <inkml:trace contextRef="#ctx0" brushRef="#br0" timeOffset="431526.9003">22547 4093 0,'0'-25'16,"0"0"-16,-24 25 47,24-25-32,-25 25 1,0 0 0,0 0-1,25 25-15,-25-25 16,25 25-16,-24 0 16,24 0-1,-25-25-15,25 24 16,0 1-16,-25 0 15,25 0 1,0 0-16,0-1 16,0 1-16,25 0 15,0 0-15,-1 0 16,1-1 0,0 1-16,0-25 15,0 25-15,-1-25 16,1 0-16,0 0 15,0 0-15,0-25 16,-1 25-16,-24-25 16,25 1-16,0-1 15,0 0 1,-25 0-16,25 0 0,-25 1 16,0-1-16,0 0 0,0 0 15,0 0-15,0 1 0,-25-1 16,25-25-16,-50 25 15,50 1-15,-25 24 16,1-25-16,-1 25 0,0 0 16</inkml:trace>
  <inkml:trace contextRef="#ctx0" brushRef="#br0" timeOffset="432266.1388">22126 4093 0,'-25'-25'31,"25"0"-15,-25 25-1,0 0 1,1-25 0,-1 25-1,0 0 1,0 0-16,0 25 0,1-25 15,24 25-15,-25 0 16,0-25-16,25 25 0,-25-25 16,25 24-16,-25-24 0,25 25 0,-24 0 15,24 0-15,0 0 16,0-1-16,0 1 0,0 0 16,0 0-1,24 0-15,-24-1 16,25-24-16,0 25 0,0-25 0,0 25 15,-1-25-15,1 25 0,0-25 16,0 0-16,24 0 16,-24-25-16,0 0 15,0 0 1,-25 1-16,0-1 16,0 0-16,0 0 0,0 0 15,0 1 1,0-1-16,0 0 15,-25 0 1,25 0-16,-25 1 0</inkml:trace>
  <inkml:trace contextRef="#ctx0" brushRef="#br0" timeOffset="432839.1397">21903 3473 0,'0'0'0,"-25"0"0,0 0 15,0-25 1,0 25 0,25-25-16,-24 25 15,-1 0-15,0 0 0,0 0 16,0 0-16,0 25 15,1 0-15,-1 24 16,0-24-16,25 0 16,-25 0-16,25-1 0,0 1 15,0 25-15,0-25 0,0 0 16,0-1-16,25 1 0,0 0 0,0 0 16,-25 0-16,24-25 0,1 24 15,0-24-15,50 25 0,-51-25 16,1 0-16,0 0 0,0-25 15,0 25-15,24-49 16,-24 24-16,-25 0 0,25 0 0,-25 1 16,0-1-16,0-25 0,0 25 15,-25 0-15,25 1 0,-25 24 16,0-25-16,25 0 0,-24 25 16</inkml:trace>
  <inkml:trace contextRef="#ctx0" brushRef="#br0" timeOffset="436183.1743">22920 3349 0,'0'-25'0,"0"50"78,-25-25-62,25 24-16,-25 1 15,25 0-15,-25 25 16,25-26-16,0 1 16,25 0-16,0-25 15,0 0 1,24 0-16,-24 0 16,-25-25-16,0 0 15,0 1-15,0-1 0,0 0 16,0 0-16,0 0 0,-25 1 15,0 24-15,1 0 16,-1 0 0</inkml:trace>
  <inkml:trace contextRef="#ctx0" brushRef="#br0" timeOffset="436553.7222">23168 3373 0,'0'0'0,"0"25"62,0 0-46,0 0-16,0 0 15,0-1 1,0 1-16,24-25 0,1 0 16,0 0-16,0 0 15,-25-25 1,25 1-16,-25-1 0,0 0 16,0 0-16,0 0 15,0 1-15,0-1 0,-25 0 16,0 25-1,0 0 1,25 25 0,25-25-1,0 0-15</inkml:trace>
  <inkml:trace contextRef="#ctx0" brushRef="#br0" timeOffset="436898.897">23440 3324 0,'0'0'0,"0"-25"32,0 50-1,0 0-31,0-1 16,0 1-1,0 0-15,25-25 16,-25 25-16,25-25 15,0 0-15,0 0 16,-1 0-16,1-25 16,-25 0-1,0 0-15,0 1 16,-25-1-16,25 0 0,-24 25 16,-1 0-16,25-25 15,-25 25-15,25 25 31,25 0-15,0-25-16,24 0 0</inkml:trace>
  <inkml:trace contextRef="#ctx0" brushRef="#br0" timeOffset="437137.5369">23738 3324 0,'0'-25'16,"0"50"15,0 0-15,25-1-16,0 1 15,-1-25 1,1 0-16,0 0 0,0 0 16,0 0-16,0-25 15,-25 1-15,0-1 16,0 0-16,-25 0 15,-25 0-15,0 25 0,1 0 16,-1 0-16</inkml:trace>
  <inkml:trace contextRef="#ctx0" brushRef="#br0" timeOffset="437942.2507">23044 4093 0,'0'0'0,"-25"0"78,25 25-78,0-1 15,0 1 1,0 0-16,0 0 16,25 0-1,-1-25-15,1 0 16,0 0-16,-25-25 16,0 0-16,0 0 15,0 0-15,0 1 16,-25 24-16,25-50 15,-25 25-15,1 25 16,-1 0 0,50 0-1,-1 0 1,-24 25-16</inkml:trace>
  <inkml:trace contextRef="#ctx0" brushRef="#br0" timeOffset="438269.5753">23316 4068 0,'0'0'0,"-24"25"63,24 0-63,0-1 15,0 1 1,24 0-1,1-25 1,0 0-16,0-25 16,-25 0-16,25 25 15,-25-24-15,0-1 16,-25 0-16,0 0 16,0 25-16,0 0 15,1 0 1,24 25-1,24-25 1,1 25-16</inkml:trace>
  <inkml:trace contextRef="#ctx0" brushRef="#br0" timeOffset="438583.7938">23564 4093 0,'25'-25'15,"-25"50"17,0 0-32,0-1 15,0 1 1,0 0-16,25-25 16,0 0-1,0 0-15,-1 0 16,-24-25-16,0 0 15,0 1-15,0-1 16,-24 0-16,-1 0 16,0 25-16,0-25 15,50 50 17</inkml:trace>
  <inkml:trace contextRef="#ctx0" brushRef="#br0" timeOffset="438772.9984">23961 4043 0,'0'-25'0,"25"25"16,-25 25-1,0 0 1,0 0-16,0 0 15,0 24-15,0-24 16,0 0-16,0 0 0</inkml:trace>
  <inkml:trace contextRef="#ctx0" brushRef="#br0" timeOffset="440418.4785">21903 2927 0,'-25'0'16,"0"25"-1,25 0-15,0-1 0,-25 1 16,25 0-16,-25 0 0,1 24 0,24-24 15,0 0-15,0 0 16,-25-25-16,25 25 0,0-1 16,-25-24-16,25 25 15</inkml:trace>
  <inkml:trace contextRef="#ctx0" brushRef="#br0" timeOffset="440586.8348">21580 3175 0,'0'0'0,"0"25"16,0 0-16,0-1 0,25-24 16,-25 25-16,49 0 0,-24-25 15,0 0-15,0 0 0,0 0 16,0 0-16,24-25 16,-24 25-16,-25-25 0,25 1 15</inkml:trace>
  <inkml:trace contextRef="#ctx0" brushRef="#br0" timeOffset="441021.0739">21903 2456 0,'0'0'0,"0"-25"16,-25 25 0,25 25-1,0-1 1,0 1-16,25 0 0,-25 0 15,0 0 1,24-1-16,-24 1 0,25 0 16,0-25-1,0 0-15,0-25 0,-25 0 16,24 1-16,-24-1 16,0 0-16,0 0 15,-24 25-15,-1-25 0,0 1 16,0 24-1,0 0-15,25 24 16</inkml:trace>
  <inkml:trace contextRef="#ctx0" brushRef="#br0" timeOffset="441315.4688">22151 2406 0,'0'0'0,"0"25"47,0 0-47,24-25 0,-24 24 0,0 1 16,25 0-16,-25 0 16,25-25-1,0-25 16,-25-25-31,0 26 16,0-1-16,0 0 16,-25 0-16,0 25 15,25-25 1</inkml:trace>
  <inkml:trace contextRef="#ctx0" brushRef="#br0" timeOffset="441515.7752">22399 2307 0,'24'0'0,"1"0"31,-25 25-31,25-25 16,-25 49-16,0-24 0,0 0 15,0 0-15,0-1 16</inkml:trace>
  <inkml:trace contextRef="#ctx0" brushRef="#br0" timeOffset="441834.5361">22671 2257 0,'0'0'0,"25"25"32,-25 0-17,0 0 1,0-1-16,0 1 16,0 0-16,25-25 0,-25 25 15,25-25-15,0 0 16,0 0-16,-1-25 15,1 0-15,-25 0 16,25-24-16,-25 24 16,0 0-16,0 0 15,-50 25-15,26-24 0,24-1 16,-25 25-16,0 0 0,0 25 16,25 24-16</inkml:trace>
  <inkml:trace contextRef="#ctx0" brushRef="#br0" timeOffset="442697.4442">22101 4415 0,'0'-25'0,"0"1"31,0 48 0,25 26-15,-25-25-16,25 0 0,-25-1 16,24 1-16,1 0 15,0 0-15,0 24 0,0-24 16,-1 0-16,76 25 0,-51-26 15,1 1-15,-1 25 0,26-25 16,-26 0-16,100-1 0,-99 1 0,24 0 16,-24-25-16,0 25 0,-1-25 15,50 25-15,-74-25 0,0 24 16,0-24-16,0 0 16</inkml:trace>
  <inkml:trace contextRef="#ctx0" brushRef="#br0" timeOffset="443069.7688">23639 4936 0,'25'0'16,"-50"25"31,25 0-47,-25 0 0,25-1 15,0 1-15,0 0 16,0 0-16,25 0 0,0-1 16,24-24-16,-24 0 0,0 0 15,0 0-15,-25-24 0,24-1 16,1-25-16,-25 25 15,0 1-15,0-1 0,-25-25 16,1 25-16,24 1 0,-25-1 16,0 25-16,25-25 0,-25 25 15,25 25 1</inkml:trace>
  <inkml:trace contextRef="#ctx0" brushRef="#br0" timeOffset="443393.061">24061 4911 0,'0'-24'15,"24"24"-15,-24 24 16,0 1-1,0 0-15,0 0 16,0 0-16,0-1 16,25 1-16,0-25 15,0 0-15,0 0 16,-25-25-16,24 25 0,-24-24 16,0-26-16,0 25 15,0 0-15,-24 1 0,24-1 16,-25 0-16,0 25 0</inkml:trace>
  <inkml:trace contextRef="#ctx0" brushRef="#br0" timeOffset="443626.5584">24457 4812 0,'25'0'0,"-25"25"15,0 0 1,0 0-16,0-1 16,0 26-1,0-25-15,0 0 16,0-1-16,0 1 0</inkml:trace>
  <inkml:trace contextRef="#ctx0" brushRef="#br0" timeOffset="443785.1971">24780 4787 0,'0'25'16,"0"0"-16,0 0 15,0 0-15,0 24 16,0-24-16,-25 0 0,25 0 0,0 24 16,0-24-16,0 25 0</inkml:trace>
  <inkml:trace contextRef="#ctx0" brushRef="#br0" timeOffset="450471.7252">22225 3820 0,'25'-25'16,"0"25"15,-25-25 0,24 25 16,-24 25 78,-24-25-94,24 25-15,-25-25-1,25 25 1,0-50 218,25 25-218,-25-25 62,0 50-15,-25-25-48,25 25 1,-25 0 0,25-1-1,-25-24-15,25 25 16,-25 0-16,1 0 15,24 0 1,-25-1-16,25 1 0,-25 0 16,25 0-1,0 0-15,-25-25 16,50-25 46,0 25-46,-25-25-16,0 0 0,0 0 16,25 25-16,-25-24 15,0-1-15,0 0 16,0 0 0,24 25-16,-24-25 0,0 1 15</inkml:trace>
  <inkml:trace contextRef="#ctx0" brushRef="#br0" timeOffset="450789.4091">22175 3845 0,'25'-25'15,"-50"50"32,75-100-47,-25 75 78,0 0-62,-1-24 0,1 24-1,-25 24 32,0 1-31,0 0-16,0 0 15,-25-25-15,25 25 0,0-1 16,0 1-16,0 0 16,-24 0-16</inkml:trace>
  <inkml:trace contextRef="#ctx0" brushRef="#br0" timeOffset="451025.7474">22051 4018 0,'0'25'31,"0"0"-15,-24-25-16,24 25 0,0 0 15,24-25 16,26 0-31,-25-25 16,0 25-16,-1-25 0,1 0 16</inkml:trace>
  <inkml:trace contextRef="#ctx0" brushRef="#br0" timeOffset="471189.4759">23068 3646 0,'-24'0'0,"-1"0"31,0 0-31,0 0 16</inkml:trace>
  <inkml:trace contextRef="#ctx0" brushRef="#br0" timeOffset="472950.6885">22796 3671 0,'0'25'93,"24"-25"-61,1 0-17,0 0 1,-50 0 93,0 0-93,50 0 249,0 0-233,-25-25-17,25 25 1,0 0-16,-1 0 16,1 0-1,0 0-15,0 0 16,0 0-1,-1 0 1,1 0 0,0 0-16,0 0 0,0 0 15,-1 0-15,1 0 16,0 0 0,0 0-1,0 0 1,-1 0-1,1 0-15,0 0 16,0 0-16,0 0 16,-1 0-16,26 0 15,-25 0 1,0 0-16,-1 0 0,1 0 16,0 0-16,0 0 0,0 0 0,-1 0 15,1 0-15,0 0 0,0 0 16,0 0-16,-1-25 0,1 25 15,0 0-15,25 0 16,-25 0-16,-25-25 0,24 25 0,1 0 16,0 0-16,0 0 0,0 0 15,-1-24-15,1 24 16,0 0-16,-25-25 0,25 25 16,0-25-1,-1 0-15,-24 0 16,0 1-1,0-1 1,0 0-16,0 0 16,0 0-16,-24 25 15,24-24-15,-25-1 0,0 0 16,0 0-16,0 0 16,1 1-16,-1 24 15,0-25-15,0 25 0,0-25 16,1 25-16,-26 0 0,0-25 15,25 25-15,1 0 0,-26 0 16,0 0-16,1-25 0,24 25 16,-25 0-16,26 0 0,-1-24 0,-50 24 15,26 0-15,24 0 0,0 0 16,-24 0-16,-1 0 0,0 0 16,26 0-16,-1 0 0,-25 0 15,25 0-15,-49 0 0,49 0 16,0 0-16,1 0 0,-1 0 15,-25 0-15,25 24 0,1-24 16,-1 0-16,25 25 16,-50-25-16,50 25 0,-25-25 15,25 25-15,-25 0 0,1-1 16,-1 1-16,25 0 0,-25 0 0,25 0 16,-25-1-16,25 26 0,0-25 15,-25-25-15,25 25 0,0-1 16,0 1-16,0 0 0,0 0 15,25-25 1,-25 25-16,25-1 0,0-24 0,-25 25 16,25-25-16,-1 0 0,1 25 15,25-25-15,-25 0 0,0 0 16,-1 0-16,1 0 0,50 0 16,-51 0-16</inkml:trace>
  <inkml:trace contextRef="#ctx0" brushRef="#br0" timeOffset="473913.555">22994 4465 0,'25'0'16,"-25"25"-1,0-1 16,25-24-31,-1 0 16,1 0-16,0 0 16,25 0-16,-26 0 15,1 0-15,0 0 0,0 0 16,49 25-16,-49-25 0,0 0 16,0 0-16,-1 0 0,51 0 15,-50 25-15,-1-25 0,1 0 0,0 0 16,0 0-16,24 0 0,-24 0 15,0 0-15,0 0 0,0 0 16,-1-25-16,26 25 0,-25-25 16,0 25-16,0-24 15,-1 24-15,1-25 0,0 25 16,-25-25-16,25 25 0,0 0 16,-1-25-16,1 25 0,0-25 15,0 1 1,0 24-16,-1-25 15,-24 0-15,25 25 0,-25-25 16,0 0-16,25 1 16,-25-1-16,0 0 15,0 0 1,0 0-16,0 1 16,-25-1-16,0-25 15,1 50-15,24-25 0,-25 1 16,-25-1-16,50 0 15,-25 25-15,1 0 16,24-25-16,-25 25 0,-25-25 16,25 25-16,1-24 0,-1 24 15,0 0-15,-50-25 0,51 0 0,-26 25 16,25 0-16,-24 0 0,-26-25 16,26 25-16,-1 0 15,0 0-15,1 0 0,-1 25 0,-49 0 16,49 0-16,1-1 0,-1-24 15,25 25-15,-49 0 0,49 0 0,0-25 16,1 25-16,-1-1 16,0-24-16,0 25 0,25 0 15</inkml:trace>
  <inkml:trace contextRef="#ctx0" brushRef="#br0" timeOffset="474736.8369">22547 3746 0,'0'0'0,"0"24"15,0 1 17,0 0-17,0 0 1,25 0-16,-25-1 0,0 1 0,0 0 16,0 0-16,0 24 15,0-24-15,0 0 0,0 0 16,0 0-16</inkml:trace>
  <inkml:trace contextRef="#ctx0" brushRef="#br0" timeOffset="474915.7641">22572 4142 0,'0'0'0,"0"-24"16,0-26-16,0 25 15,-25 25-15,25-25 0,0 1 16,0-26-16,0 25 15,-24 0-15,24 1 16,0-1-16,0 0 0,0 0 16,0 0-1</inkml:trace>
  <inkml:trace contextRef="#ctx0" brushRef="#br0" timeOffset="478146.785">22275 7541 0,'0'24'63,"0"1"-48,-25 0-15,25 0 16,0 24-16,-25-24 0,25 0 15,0 25-15,0-26 0,0 76 16,-25-76-16,25 26 0,0 0 0,0-25 16,0 24-16,0 26 15,0-51-15,-25 1 0,25 0 16,0 0-16,0 0 0,0-1 16,0 1-16,-24-25 0,-1 0 15,25 25 1,-25-25-16,0 0 15,0-25-15,25 0 16,0 1 0,0-1-16,0 50 31,0-1-31,0 1 16,25 0-1,-25 0-15,25-25 0,0 0 16,0 0-16,-1-25 15,-24 0-15,25 0 0,-25 1 16,25-26-16,-25 0 0</inkml:trace>
  <inkml:trace contextRef="#ctx0" brushRef="#br0" timeOffset="478380.6205">22250 7541 0,'-25'0'31,"0"24"-31,0-24 16,1 0-16,-1 25 15,0 0-15,0-25 0,25 25 16,-25-25-16,50 0 15</inkml:trace>
  <inkml:trace contextRef="#ctx0" brushRef="#br0" timeOffset="478493.5928">22275 7516 0,'49'25'31,"-24"-25"-15,-174-25-16,224 25 0,-1 49 0</inkml:trace>
  <inkml:trace contextRef="#ctx0" brushRef="#br0" timeOffset="479068.9783">22027 7417 0,'-25'0'15,"25"-25"1,-50 25-16,25 0 0,1 0 16,-26 0-1,0 25-15,1-25 0,24 0 16,-25 0-16,1 0 0,-1 0 15,-49 24-15,24-24 0,26 0 16,-1 0-16,-24 0 0,24 0 0,-74 0 16,75 0-16,-1 0 0,0 0 15,1 0-15,-26 0 0,51 0 16,-1 0-16,0 0 16,0 0-16,0 0 0,25-24 62,25 24-62,0 0 16,0-25-16,0 0 15,-1 25 1,-24-25-16,-24 25 31,-1 25-31,0-25 16,0 0-16,0 25 15,0-25-15,1 49 0,-1-49 16,25 25-16,0 0 0,25 0 16,-1 0-1,1-25-15,0 0 0,25 0 16,-25 0-16,24 0 0</inkml:trace>
  <inkml:trace contextRef="#ctx0" brushRef="#br0" timeOffset="484941.8364">21828 7615 0,'0'-25'63,"-25"25"-16,25 25-32,-24-25-15,24 25 16,-25-25-16,25 25 31,0-1-15,0 1-1,0 0 1,0 0 0,25-25-1,-1 0 1,1 0 0,0 0-16,0 0 31,0 0-16,-25-25-15,24 25 16,-24-25-16,0 0 16,25 25-16,-25-24 15,0-1 1,0 0 0,-25 0 15,1 25-16,-1 0-15,0 0 16,0 0 0,25 25-1,-25-25-15,1 25 32,24 0-32,0-1 31,0 1-31,0 0 31,24 0-15,1-25-16,0 0 15,0 0 1,0-25-16,-1 25 16,1-25-1,-25 0 1,0 1-1,0-1 1,-25 0 0,1 25-1,-1 0 1,0 25 0,0-25-1,25 25-15,-25-1 16,25 1-1,0 0 1,25-25 15,0 0-15,0 0-16,0 0 16,-1-25-1,-24 0-15,0 1 16,0-1-1,-24 25-15,-1-25 32,0 25-32,0 0 15,25 25-15,-25 0 16,1-1-16,24 1 16,0 0-1,24 0 1,1-25-1,0 0 1,0-25-16,-25 0 16,0 0-1,0 1 1,-25-1 0,0 25-16,0 0 15,1 0-15,24 25 16,-25-25-16,25 24 15,0 1 1,25 0 0,-1-25-1,26 0-15,-25 0 16,-25-25-16,25 0 16,-25 1-1,-25-1 1,0 25-1,0 0-15,0 0 16,1 0-16,-1 0 16,25 25-16,-25-1 15,25 1-15,0 0 16,25-25 0,24 0-1,-24 0-15,0-25 16,0 25-16,-25-25 0,25 25 15,-25-24-15,0-1 16,-25 25 0,0 0-16,0 0 0,0 0 15,-24 25-15,24-25 16,25 24 0,0 1-16,0 0 15,25-25 1,0 0-1,-1-25-15,-24 0 16,25 25 0,-50 0 15,1 0-15,48-24 187,1 24-172,-25 24 125,0-48-93,25 24 265,-25-25-313,0 0 32,0 0-15,25 25-32,-25-25 31,0 1-16,0-1 1,0 0 0,0 0-1,0 0-15,0 1 16,0-1 0,0 0-16,0 0 15,0 0 1,0 1-1,25-1 1,-25 0 0,24 25-16,-24-25 15,25 0 1,0 25-16,-25-24 0,25 24 16,-25-25-16,25 25 0,-25-25 15,24 25 1,-24-25-16,25 25 31,0 0 0,-25-25 79,-25 25-79,0-24-31</inkml:trace>
  <inkml:trace contextRef="#ctx0" brushRef="#br0" timeOffset="485113.3004">22002 6995 0,'-25'0'31,"75"50"-15,-75-100-16,25 50 15,25 25 1,-1-25-16,1 0 0,0 0 16,0 25-16,0-1 15,-1 1-15,-24 0 16,-24 25-16</inkml:trace>
  <inkml:trace contextRef="#ctx0" brushRef="#br0" timeOffset="489282.4321">22547 3522 0,'0'0'0,"0"-25"16,0 1 31,-24 24-47,-1 0 31,25-25-31,-25 25 16,0 0-1,0 0-15,1 0 16,-1 25-1,0-25-15,0 24 16,25 1-16,-25-25 16,25 25-16,-24 0 15,24 0-15,0-1 0,0 1 16,0 0-16,24 0 16,-24 0-16,25-25 0,-25 25 15,25-25-15,0 24 0,0 1 16,-1-25-16,1 0 15,0 0-15,0 0 0,0 0 16,-1-25-16,-24 1 0,25 24 16,0-25-16,-25 0 15,25 0-15,-25 0 16,0 0-16,0 1 16,-25-1-16,0 0 15,0 25-15,25-25 0,-24 25 16,-1-25-16,0 25 15,0 0 1,0 0-16,1 0 16,24 25-1,-25 25-15,25-25 16,0-1-16,0 1 16,0 0-1,0 0-15,25 0 16,-1-25-1,-24 25-15,25-25 0,0 0 0,0 0 16,0 0-16,-25-25 0,24 25 16,-24-25-16,25-25 15,-25 25-15,0 1 0,-25-26 16,1 50 0,24-25-16,-25 25 15,-25 0-15,25 0 16,1 0-16,-1 0 15,0 25-15,0 0 16,25 0-16,0-1 16,0 1-16,0 0 0,0 0 15,25-25-15,-25 25 0,25 0 16,0-25-16,-25 24 0,24-24 16,1 0-16,0 0 15,0 0-15,0 0 16,-25-24-16,24-26 15,-24 25-15,0 0 0,0 0 16,-24 1-16,24-1 0,-25 25 16,25-25-16,-25 25 0,0 0 15,0-25-15,1 25 0,-1 0 16,0 0-16,25 25 16,0 0-16,0 0 15,25-1-15,-25 1 16,25 0-1,-1-25 1,1 0-16,-25-25 16</inkml:trace>
  <inkml:trace contextRef="#ctx0" brushRef="#br0" timeOffset="491925.3158">22027 3125 0,'-25'0'78,"25"25"-62,0 0-1,0 0 1,0 0-1,0-1 1,0 1 0,25-25-1,-1 0 1,1 0 0,0 0 15,-25-25-31,0 1 15,25 24 1,-25-25 0,25 0-16,-25 0 31,0 0-15,0 1-1,-25 24-15,0 0 31,0 0 1,0 0-17,1 24 17,24 1-17,-25-25 1,25 25-16,0 0 15,0 0 1,0-1 0,0 1-1,0 0 1,25-25 0,-1 0-1,1 0 1,-25-25-16,25 25 15,0 0-15,-25-25 16,0 1 0,0-1-1,0 0 1,0 0 0,-25 0-1,0 25 16,0 0-15,25 25-16,-24-25 16,24 25-1,0 0 1,-25-25-16,25 25 16,0-1-16,0 1 15,0 0 1,25-25-16,-1 0 15,1 0-15,0 0 16,0 0-16,0 0 0,-1 0 16,1-25-16,-25 0 15,25 25-15,-25-49 16,0 24 0,-25 25-16,25-25 15,-25 25-15,1 0 16,-1 0-16,0 0 15,0 0 1,0 25 0,25 0-16,0 0 15,-24-25-15,24 24 0,0 1 16,24-25 0,1 25-1,0-25 1,0 0-16,-25-25 15,25 25-15,-25-25 16,0 1-16,24-1 16,-24 0-1,-24 25-15,24-25 16,-25 25-16,0 0 16,0 0-16,0 0 0,25 25 15,-24-25 1,24 25-16,0 0 15,0-1 1,24-24-16,1 25 16,0-25-16,0 0 15,0 0 1,-25-25-16,0 1 16,0-1-1,-25 0 1,0 25-1,0-25-15,0 25 16,1 0-16,24 25 16,0 0-1,0 0 1,24-25-16,1 0 16,0 0-1,0 0-15,0 0 16,-25-25-16,0 0 31,0 0-15,-25 25-16,0 0 0,0 0 31</inkml:trace>
  <inkml:trace contextRef="#ctx0" brushRef="#br0" timeOffset="492800.8866">22076 3324 0,'-25'0'156,"1"0"-109,-1 0-16,25 25 16,-25-25-31,0 0-1,25 24-15,-25-24 16,1 25-1,-1-25 17,25 25-17,-25 0 1,25 0 15,-25-25-15,25 24-16,0 1 31,0 0 0,0-50 63,0 0-63</inkml:trace>
  <inkml:trace contextRef="#ctx0" brushRef="#br0" timeOffset="493261.4058">21779 3448 0,'0'25'141,"0"-1"-125,0 1-16,-25 0 15,25 0 1,0 0 0,25-25 15,-1 0-16,-24-25-15,25 25 0,0 0 16,-25-25 0,25 25-16,0 0 31</inkml:trace>
  <inkml:trace contextRef="#ctx0" brushRef="#br0" timeOffset="505654.1576">18083 5184 0,'24'-25'0,"-24"1"16,25 24-16,25-25 0,-1 0 0,1 0 15,0 0-15,-1 1 16,26-1-16,49-25 0,-50 25 16,1 1-16,-1-1 0,-24 0 15,49-25-15,-50 25 0,-24 25 16,0-24-16,0 24 0,0-25 15,-50 25 1,-99 49 0,99-24-16</inkml:trace>
  <inkml:trace contextRef="#ctx0" brushRef="#br0" timeOffset="505917.1997">18182 5383 0,'0'0'0,"-25"0"0,50-25 31,24 25-31,-24-25 0,25 25 16,-1-25-16,1 0 0,49-24 16,-24 24-16,-1 0 0,-24 0 15,24 1-15,-24-1 0,49-25 16,-49 25-16,-26 1 0,1-1 15,0 0-15,0 0 0,-50 25 16,0 0 0,0 0-16,-24 0 0,24 0 15</inkml:trace>
  <inkml:trace contextRef="#ctx0" brushRef="#br0" timeOffset="506185.4137">18653 4539 0,'25'0'0,"-50"0"0,50-25 0,25 25 15,-1-24-15,1 24 0,-25-25 16,24 25-16,1 0 0,-1 0 16,26 25-16,-26 24 15,-24-49-15,25 25 0,-25 0 0,-25 0 16,24 24-16,-24-24 0,0 0 15,-49 24-15,24-24 0,-25 50 16,26-50-16,-26 24 0,25-24 16,-24 0-16,24 24 0,-25 1 15,25 0-15,25-26 0,-24 1 0,24 0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25T05:28:43.8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5482 5035 0,'25'0'47,"-25"25"109,0 0-140,0 0-1,0 0 1,0-1-16,0 1 16,0 0-1,0 0-15,0 0 0,0-1 16,0 1-16,0 0 0,0 0 15,0 0-15,0-1 16,0 1-16,0 0 16,0 0-16,0 0 0,0-1 15,0 1-15,0-50 78</inkml:trace>
  <inkml:trace contextRef="#ctx0" brushRef="#br0" timeOffset="1204.1912">5655 4936 0,'0'-25'0,"25"25"16,-25-24-16,0-1 31,0 0-31,0 0 31,0 0-31,-25 25 16,25-25-16,-24 25 0,24-24 15,-25 24-15,0-25 0,0 0 16,0 25 0,1-25-16,-1 25 15,0 0-15,0 0 16,0 0-1,1 25-15,-1-25 0,25 25 16,-25-25-16,0 0 0,25 25 0,-49-1 16,24 1-1,0 0-15,0 0 16,0 0-16,1 0 16,-1-1-16,25 1 0,-25 0 0,25 0 15,0 0-15,-25-25 0,25 24 16,-25 26-16,25-25 0,0 0 15,0-1-15,-24 1 16,24 25-16,0-25 0,0-1 16,-25 1-16,25 0 0,0 25 15,0-26-15,0 1 0,0 0 0,0 0 16,0 0-16,0 24 0,25-24 16,-25 0-16,0 0 15,0-1-15,24 1 16,-24 0-16,0 0 0,25 0 15,-25-1-15,25 1 0,-25 0 16,25-25-16,-25 25 0,25 0 16,-1 0-16,1-1 15,0 1-15,25 0 16,-26-25-16,-24 25 0,25-25 16,0 0-16,25 25 0,-50-1 0,24-24 15,1 0-15,0 0 0,-25 25 16,50-25-16,-26 0 0,1 0 15,0 0 1,0 0-16,0 0 0,-1 0 0,1 0 16,0 0-16,0 0 15,0-25-15,-1 25 0,-24-24 16,25 24-16,0-25 0,0 25 16,0-25-16,0 0 15,-1 0-15,1 1 0,0 24 16,0-25-16,-25 0 0,25 25 15,-1-50-15,1 50 0,-25-25 0,25 1 16,-25-1-16,0 0 16,25-25-16,-25 26 0,0-1 15,25 0-15,-25-25 16,0 26-16,0-1 0,24-25 16,-24 25-16,0-24 0,0 24 15,0 0-15,0 0 0,-24 1 16,24-51-16,-25 50 0,25 1 15,-25-1-15,25 0 0,0 0 16,-25-24-16,25 24 0,-25 0 0,1 0 16,-1 0-16,25 1 15,-25 24-15,0-25 0,0 0 16,1 25-16,-1-25 16,0 25-16,0-25 15</inkml:trace>
  <inkml:trace contextRef="#ctx0" brushRef="#br0" timeOffset="10251.2221">6796 5333 0,'-24'0'31,"48"0"78,1 0-93,0 0 0,0 0-16,25 0 0,-26 0 15,1 0-15,0 0 16,0 0-16,24-25 0,-24 25 16,0 0-16,0 0 46</inkml:trace>
  <inkml:trace contextRef="#ctx0" brushRef="#br0" timeOffset="10939.8625">7516 4887 0,'0'-25'0,"0"50"47,0-1-31,0 1-16,0 0 15,0 0-15,0 24 16,0-24-16,0 0 16,0 0-16,0 0 15,0 24-15,25-24 0,-25 25 16,0-26-16,0 1 0,24 99 15,-24-99-15,0 25 16,0-26-16,25 26 0,-25 0 0,0-26 16,25 1-1,-25 0-15,0-50 32,0 0-17,0 1-15,0-51 16,0 50-16,0 1 15,0-1-15,25-25 16,-25 25-16,25 25 0,-25-24 0,24 24 16,1-25-16,0 25 0,0-25 15,0 25 1,-1 0-16,1 25 16,-25 24-1,0-24-15,25 0 0,-25 0 16,0 0-16,0 24 0,0-24 15,25 0 1,-25 0-16,0-1 0,0 1 16,0-50 15,25 25-31</inkml:trace>
  <inkml:trace contextRef="#ctx0" brushRef="#br0" timeOffset="11555.3022">8136 5383 0,'0'24'31,"0"1"-15,-25-25-16,25 25 0,0 0 15,0 0-15,0-1 0,25 1 16,0 0-1,-25 0-15,25-25 16,-1 0 0,-24-25-16,25 25 0,-25-50 15,25 26-15,-25-26 16,0 25-16,-25 0 16,0 1-16,1 24 15,-1 0 1,50 0 15,-1 0-31,26 0 16,-25 0-16,0 0 0,-1 0 15,26 0-15,-25 0 0,24-25 16,1 0-16,-25 25 16,0 0-16,-1-25 0,1 25 15,-50 0 16,1 0-31,-1 25 16,0-25-16,0 25 16,25 0-1,25-1-15,0 1 16,0-25-16,24 25 16,-24 0-16,-25 0 15,25-25-15,-25 24 16,-25 1-1,0-25-15,0 0 16,1 0-16,-1 0 16,25-25-1,0 1 1,49-1-16</inkml:trace>
  <inkml:trace contextRef="#ctx0" brushRef="#br0" timeOffset="11788.2787">8905 5110 0,'0'25'47,"0"-1"-31,0 1-16,0 0 0,0 0 15,0 24-15,0-24 0,0 0 16,0 49-16,0-49 0,0 0 0,0 0 15,0 0-15,0 24 0,0-24 16,0 0-16,0 0 16,0-50-1</inkml:trace>
  <inkml:trace contextRef="#ctx0" brushRef="#br0" timeOffset="11937.519">8781 5432 0,'0'0'0,"25"0"32,-1 0-17,26-25-15,-25 25 16,24 0-16,-24-24 0</inkml:trace>
  <inkml:trace contextRef="#ctx0" brushRef="#br0" timeOffset="12148.1118">9302 5432 0,'0'0'0,"49"0"31,-24 0-16,0 0-15,25-25 0,-26 25 16,1 0-16,0 0 0,0 0 16,24-24-16</inkml:trace>
  <inkml:trace contextRef="#ctx0" brushRef="#br0" timeOffset="12636.9701">10319 4961 0,'-25'0'16,"25"25"0,-25-25-1,25 25-15,0-1 16,-25 26-16,25-25 0,0 0 0,0-1 16,0 1-16,0 25 0,0 24 15,0-49-15,25 0 0,-25 24 16,0 1-16,25 24 15,-25-49-15,0 0 16</inkml:trace>
  <inkml:trace contextRef="#ctx0" brushRef="#br0" timeOffset="12986.3302">10120 5383 0,'0'0'0,"0"-25"0,50 25 47,-25 0-47,0 0 0,24-25 16,-24 25-16,49 0 0,-49 0 15,25 0-15,-25 0 0,-1 0 16,1 0-16,-25 25 16,0 0-16,-25-1 15,25 1-15,0 0 16,-24-25-16,24 25 15,24 0 1,1-25-16,25 0 16,-50-25-16,25 25 0,-25-25 15,0 0-15,0-24 0,0 24 16,0 0-16,-25 25 16,25-25-16,-25 0 0,0 25 15,0-24-15</inkml:trace>
  <inkml:trace contextRef="#ctx0" brushRef="#br0" timeOffset="13179.7337">10864 5383 0,'0'0'0,"25"0"31,-25-25-31,25 25 0,0 0 0,0 0 16,24-25-16,-24 25 0,0 0 15,24 0-15,-24 0 16,25 0-16,-50-25 0</inkml:trace>
  <inkml:trace contextRef="#ctx0" brushRef="#br0" timeOffset="13643.6595">11485 4911 0,'0'-24'0,"0"48"31,0 26-15,0-25-16,24 0 0,-24-1 16,0 26-16,0-25 0,0 49 15,0-49-15,0 25 0,0-26 16,0 26-16,0 0 0,0-26 16,0 1-16,0 0 15,25-50 16,0 0-31,-25 1 0,25-1 16,-25 0-16,25 0 0,24-24 16,-24 24-16,-25 0 15,25 25-15,0 0 16,-25 25 0,0 0-16,0-1 15,0 1-15,0 0 16,0 0-16,0 24 0,0-24 15,24-25-15,-24 25 0,25-25 16,0 0-16,0 0 16</inkml:trace>
  <inkml:trace contextRef="#ctx0" brushRef="#br0" timeOffset="14185.7363">12055 5259 0,'-25'0'16,"0"0"-1,25 24-15,0 1 16,0 0 0,25 0-16,0-25 15,0 25-15,24-25 16,-24-25-16,0 0 16,-25 0-16,0 0 15,0 1-15,-50-1 16,1 0-16,24 25 15,0 0-15,25-25 16,25 25 15,0 0-31,0 0 0,-1 0 16,26 0-16,-25 0 0,25 0 16,-1 0-16,1 0 0,-25 0 0,-1 0 15,1 0-15,25-25 0,-25 25 16,-25-24-1,-25 24 1,0 0-16,0 0 16,0 24-16,1 1 15,24 0 1,24 0-16,1-25 16,0 25-16,0-1 15,0-24-15,-1 25 0,1 0 16,-25 0-1,-25-25 1,1 25-16,-1-25 0,0 0 16,25-25-1,0 0-15,0 0 0,0 0 16,25 1-16</inkml:trace>
  <inkml:trace contextRef="#ctx0" brushRef="#br0" timeOffset="14391.5103">12799 4936 0,'25'0'0,"-50"0"0,50-25 0,-25 50 31,0 25-15,0-25-16,0-1 16,0 1-16,0 25 0,0-25 15,0 49-15,0-49 0,0 0 16,0-1-16,0 1 0,0 25 15,0-25-15,0-1 16</inkml:trace>
  <inkml:trace contextRef="#ctx0" brushRef="#br0" timeOffset="14533.523">12700 5209 0,'0'0'0,"-25"-25"0,75 25 47,-25 0-47,-1 0 0,26-25 16,-25 25-16,24 0 0,26 0 15</inkml:trace>
  <inkml:trace contextRef="#ctx0" brushRef="#br0" timeOffset="15179.3012">14188 5159 0,'0'0'0,"0"-24"0,0-1 32,0 0-17,-25 0-15,1 25 32,-1 25-17,0-25-15,0 25 0,0 0 16,25-1-16,-24 26 0,24-25 15,0 0-15,0-1 0,0 1 16,24 0-16,-24 0 0,50 0 16,-25-25-16,0 0 0,-1 24 15,76-24 1,-76-49-16,26 49 0</inkml:trace>
  <inkml:trace contextRef="#ctx0" brushRef="#br0" timeOffset="15475.8139">14461 5135 0,'0'0'0,"0"-25"15,-25 25-15,1 0 16,-1 0-16,25 25 16,0-1-16,0 1 15,0 0-15,0 0 16,0 0-16,25-1 0,-25 1 16,24-25-16,-24 25 0,25-25 15,0 0-15,0 0 16,-25-25-16,0 0 0,0 1 15,0-1 1,0 0-16,-25 0 0,0-24 16,0 24-16,25 0 0,-24 25 15,-1-25-15,0 25 0,25 25 32,25-25-17,0 0-15,-1 0 0,1 0 16,25 0-16</inkml:trace>
  <inkml:trace contextRef="#ctx0" brushRef="#br0" timeOffset="15952.7291">14635 5085 0,'0'0'0,"25"0"0,-25 50 47,-25-26-31,25 26-16,0-25 15,25 0-15,-1-1 16,1-24-1,-25-24 1,25-1-16,0 0 16,-25 0-16,25 0 0,-1 1 15,1-1-15,-25 50 32,0-1-17,0 1-15,0 0 16,0 0-16,0 0 0,0-1 15,25-24 1,0 0 0,-25-24-16,25-1 15,-1 25-15,-24-25 0,25 0 16,0 0-16,-25 1 16,25 24-16,-25-25 15,0 50 1,0 24-1,0-24-15,-25 0 16,25 0-16,0-1 16,25-24-1,0 0-15,-25-24 16,24 24-16,-24-25 0,25 25 16,-25-25-16,25 0 0</inkml:trace>
  <inkml:trace contextRef="#ctx0" brushRef="#br0" timeOffset="16687.0329">15156 5110 0,'0'25'47,"0"24"-32,0-24-15,0 0 16,0 0 0,0-1-16,24-24 15,1 0-15,0-24 16,0-1-1,0 0-15,-1 0 16,-24 0-16,25 1 16,-50 48 15,25 1-15,0 0-1,0 0-15,0 0 16,25-25-1,0 0-15,0 0 16,0 0-16,-25-25 0,25 25 16,-1-25-16,1 0 15,0 0 1,-25 50 15,0 0-15,25-25 31,0 0-47,-1-25 15,1 0 1,-25 50 31,-25-25-47,25 25 0,0 0 31,25-25-31,-25-25 16,25 25-1,0-25-15,0 25 16,-25-25-16,0 50 47,0 0-32,24 0 1,-24-50 31,0 0-31</inkml:trace>
  <inkml:trace contextRef="#ctx0" brushRef="#br0" timeOffset="16850.6858">15677 5011 0,'0'0'0,"-25"0"16,25-25-16,-25 25 16,25-25-16,0 50 47,25-25-32,0 0 1</inkml:trace>
  <inkml:trace contextRef="#ctx0" brushRef="#br0" timeOffset="17081.5249">15974 5060 0,'0'25'15,"-25"-25"16,1 0-31,-1 0 16,0 25 0,25 24-1,-25-49-15,25 25 0,0 0 16,50-25-16,-50 25 16,25-25-16,-1 0 0,1 0 15</inkml:trace>
  <inkml:trace contextRef="#ctx0" brushRef="#br0" timeOffset="17559.4907">16272 5159 0,'0'0'0,"0"-24"0,-25-1 15,0 25 1,0 0 0,1 0-16,-1 25 15,0-25-15,25 24 16,25-24-1,-25 25-15,25-25 16,24 0-16,-24 0 16,0 0-1,0 0-15,-25 25 32,0 0-17,24-25 16,26 0-31,-50-25 16,25 25-16,0-25 0,0 0 16,-1-24-16,1 24 15,0 0-15,-25 0 16,25-24-16,-25 24 0,25 0 16,-25 0-16,0 50 31,-25-25-31,25 50 15,-25-25-15,25-1 16,0 26-16,0-25 0,0 24 0,0-24 16,0 0-16,0 0 0,0 0 15,0-1-15,25 1 0,-25 0 16</inkml:trace>
  <inkml:trace contextRef="#ctx0" brushRef="#br0" timeOffset="17827.0771">16470 5135 0,'0'0'0,"0"-25"16,25 25 15,25 0-31,-1 0 16,-24 0-16,0 0 0,0 0 15,0 0-15,24 0 0,-24 0 16,0 0-16,-25 25 47,0-1-32,0 1 1</inkml:trace>
  <inkml:trace contextRef="#ctx0" brushRef="#br0" timeOffset="17987.5059">16743 4911 0,'-25'0'16,"50"0"15,-25 25-31,25-25 0,0 25 16,0-25-16,-1 0 0,1 25 15</inkml:trace>
  <inkml:trace contextRef="#ctx0" brushRef="#br0" timeOffset="18481.2842">17041 5110 0,'0'0'0,"0"25"15,-25-25 1,0 24-16,0-24 31,50 0-15,0-24-16,25 24 15,-26-25-15,-24 0 16,0 0-16,0 0 16,-24 25-16,-1 0 15,-25-24-15,25 24 16,1 0-16,-1 0 16,25 24-1,49-24 1,-24 0-16,0 0 15,0 25-15,0-25 0,24 0 16,-24 0-16,0 0 0,0 0 16,-25 25 15,0 0-15,24-25 15,1 0-31,25 0 15,-25 0-15,-1 0 16,1 0-16,0 0 0,0 0 0,0 0 31,-1 0 1,-24 25-17,25-25-15,0 0 0,0 0 16,49 0-16</inkml:trace>
  <inkml:trace contextRef="#ctx0" brushRef="#br0" timeOffset="117478.9293">5581 7169 0,'0'0'0,"-25"0"15,25-25-15,-25 25 16,25-25-16,0 0 15,0 0 1,25 25-16,0-24 0,-25-1 16,25 25-16,-25-25 0,25 25 15,-1-25-15,1 25 16,0 0 0,0 50-16,0-25 0,-25-1 15,24 1-15,-24 0 0,0 25 16,25-1-16,-25 1 0,0-25 15,0-1-15,-25 26 0,1 0 16,24-26-16,-50 1 0,25 0 16,0-25-16,1 25 15,-1-25-15,0 0 0,0 0 16,25-25-16,-25 0 0,25 0 16,0 1-1,25 24 1,0 0-16,0 0 15,0 0-15,-1 0 0,1 24 16,0-24-16,25 25 16,-26 0-16,1-25 15,0 0-15,0 25 0,0-25 16,0 0 0,-25-25-1,24 25-15,-24-25 0,25 0 16,-25-24-16</inkml:trace>
  <inkml:trace contextRef="#ctx0" brushRef="#br0" timeOffset="118016.9618">5978 6772 0,'0'0'0,"-25"-25"15,0-25-15,25 25 16,-24 1-16,-1-1 0,25 0 16,-50 25-16,25-25 15,0 25-15,1 0 0,-1 0 0,-50 0 16,51 25-16,-1-25 16,-25 25-16,25 0 0,1-25 0,-51 49 15,50-24-15,1-25 0,-1 25 16,-25 0-16,25-1 0,-24 51 15,24-50-15,0 0 0,0 24 16,1-24-16,-1 74 0,0-49 16,25-25-16,0 24 0,-25 1 15,25-1-15,0 51 0,0-76 0,50 26 16,-50 0-16,25-26 0,24 51 16,-24-26-16,25-24 0,-26 25 15,26-25-15,0-1 0,24 26 16,-24-25-16,24-25 0,-24 25 15,-1-25-15,75 0 0,-74 0 16,24-25-16,-24 0 0,24 0 16,-24 0-16,49-49 0,-74 49 15,0-24-15,0-1 0,-1 0 16,1-49-16,-25 25 0,0 24 16,0-24-16,-25 24 0,25-24 0,-49-25 15,-1 49-15,25 25 0,1 0 16,-1 1-16,-50-26 0,51 50 15,-1-25-15,0 25 16,0 0-16,0-25 0,1 25 16</inkml:trace>
  <inkml:trace contextRef="#ctx0" brushRef="#br0" timeOffset="118736.0571">7193 7268 0,'-24'0'16,"48"0"31,1 0-47,0 0 16,0 0-16,49 0 15,-49 0-15,0 0 0,24 0 16,-24 0-16,50-25 0,-51 25 15</inkml:trace>
  <inkml:trace contextRef="#ctx0" brushRef="#br0" timeOffset="119019.1979">8037 6821 0,'0'0'0,"0"-25"15,0 50 1,0 25-16,0-25 16,0 24-16,0-24 15,0 50-15,0-51 16,0 26-16,0 0 0,0-26 0,0 51 15,0-50-15,0 24 0,0-24 16,0 0-16,25 0 16</inkml:trace>
  <inkml:trace contextRef="#ctx0" brushRef="#br0" timeOffset="119653.3279">8310 7069 0,'0'0'0,"-25"25"31,25 0-31,0 0 16,0 0-16,0-1 0,0 1 15,0 0-15,25 0 0,-1 0 16,1-25-16,0 0 0,25 24 16,-1-24-16,-24 0 0,0 0 15,0-24-15,-1 24 0,26-50 16,-50 25-16,0 0 0,0 1 15,0-1-15,-50 0 0,26 0 16,-1 25-16,0 0 0,0 0 16,-24 0-16,49 25 0,-25 0 15,50 0 1,-1-25-16,26 0 16,-25 0-16,24 0 0,26 0 15,-26 0-15,1-25 0,0 25 16,-1-25-16,-24 0 0,25 0 0,-50 1 15,0-1-15,0 0 16,-25 0 0,0 25-16,0 0 0,0 0 15,1 0-15,-1 25 0,0-25 0,0 25 16,25 0-16,0-1 16,0 1-16,0 0 15,50-25-15,-25 0 16,24 0-16,-24 0 0,0 0 15,-25 25-15,25-25 0,-1 0 16,-24 25-16,0-1 0,0 1 0,25 0 16,-25 0-16,0 49 15,0-24-15,0-25 0,0 24 16,0 1-16,0 24 0,0-49 16,0 0-16,0 0 0,0-1 0,0 1 15,-25-25-15,25-25 16,0 1-1,0-1-15,0-25 0,0 25 16,0-24-16,50 24 0,-25-74 16,0 49-16,0 25 0</inkml:trace>
  <inkml:trace contextRef="#ctx0" brushRef="#br0" timeOffset="119802.5041">9178 7144 0,'0'0'16,"25"-25"-16,-25 0 0,24 25 16,-24-25-16,25 25 0,-25-24 0,0 48 31,0 26-31,0-25 15,0 0-15,25-1 0,-25 26 16,0-25-16,0 0 16,25-25-16,-25 24 0,0-48 31</inkml:trace>
  <inkml:trace contextRef="#ctx0" brushRef="#br0" timeOffset="119926.9776">9227 6921 0,'0'0'0,"-24"-25"0,-1 25 16,50 25 15,24-25-31,-24 0 16</inkml:trace>
  <inkml:trace contextRef="#ctx0" brushRef="#br0" timeOffset="120167.4647">9847 6995 0,'0'-25'15,"-24"25"1,-1 0 0,0 0-1,25 25-15,-25 0 16,0-25-16,25 25 0,-24-1 15,-1 1-15,25 0 0,-25 0 16,25 0-16,0-1 16,50 1-16,-26-25 0,26 0 15,-25 0-15,0 0 0</inkml:trace>
  <inkml:trace contextRef="#ctx0" brushRef="#br0" timeOffset="120474.5385">10220 7045 0,'0'0'0,"24"-25"16,-24 0-16,0 0 0,0 0 15,-24 25-15,-1 0 16,0 0-16,0 25 16,0-25-16,1 50 0,24-25 15,-25-25-15,0 49 0,25-24 16,-25-25-16,25 25 0,25 0 16,25-25-16,-26 0 15,1 0-15,0-25 0,0 25 16,0-25-16,-1 0 0,1 0 15,-25 1 1,0 48 0,0 1-1,0 0-15,0 0 0,0 0 16,50-1-16,-50 1 16,25-25-16,-1 0 0,1 0 15,0 0-15,0-49 0,0 24 16,-1 0-16</inkml:trace>
  <inkml:trace contextRef="#ctx0" brushRef="#br0" timeOffset="120651.9387">10592 6722 0,'0'0'0,"24"-25"0,-24 0 15,0 1-15,0-1 0,0 0 16,0 50 0,0 0-16,0 24 15,-24-24-15,24 0 0,-25 24 16,25 1-16,0 49 0,0-49 15,0-25-15,0 24 0,0-24 16,0 50-16,25-75 0,-25 24 16,24-24-16</inkml:trace>
  <inkml:trace contextRef="#ctx0" brushRef="#br0" timeOffset="121631.2259">11956 7020 0,'0'0'0,"25"0"0,-25-25 0,0 0 16,0 0-16,0 1 15,-25 24-15,0-25 16,-25 0-16,26 25 16,-1-25-16,0 25 0,-25 50 15,26-50-15,-1 25 0,0-1 16,25 1-16,-25 0 0,0 25 16,25-26-16,0 1 0,25 0 15,25-25-15,-25 0 16,-1 0-16,1 0 0,0-25 15,0 0-15,24 1 0,-49-1 16,25 0-16,0 0 0,-25 0 16,-25 50-1,25 25 1,-25-1-16,25-24 16,0 0-16,25 0 15,0-25-15,25 25 0,-26-25 16,1 0-16,0 0 0,0 0 15,49-25-15,-49 0 0,0 0 16,0 0-16,0 25 0,-1-24 16,1-26-16,0 50 0,0-25 15,0 0-15,-1 1 16,1-1-16,-25 0 16,0 0-1,-25 25-15,1 0 16,-1 0-16,0 0 15,0 0-15,0 0 0,1 0 16,-1 25-16,25 0 0,-25 0 16,0-1-16,25 26 15,0 24-15,25-24 16,0-25-16,0-25 16,-1 0-16,26 0 15,-25-25-15,0 0 0,-1 25 0,-24-49 16,25 24-16,25-50 0,-50 26 15,25-1-15,-25 25 16,24-24-16,-24-1 0,0-24 0,25 49 16,-25 0-16,0 0 15,0 50 1,-25-25-16,25 50 0,0-26 16,-24 26-16,-1 0 0,25-26 15,0 26-15,0-25 0,0 49 16,0-49-16,25 25 0,-25-25 15,24-1-15,-24 1 0,75-25 0,-75 25 16</inkml:trace>
  <inkml:trace contextRef="#ctx0" brushRef="#br0" timeOffset="122297.9951">13072 6846 0,'0'0'0,"-25"-25"15,0 25-15,25-25 0,-24 25 16,-1 0 0,0 0-16,0 25 0,-24 25 15,49-25 1,-25 0-16,0-1 0,25 1 0,-25 0 16,25 0-16,0 0 15,0-1-15,0 1 0,75-25 16,-51 0-16,1 0 15,0-25-15,0 25 0,24-74 16,-24 49-16,0 0 0,-25 1 16,25-1-16,0-25 15,-25 0-15,0 26 16,0-1-16,24-25 16,-24 25-16,25 1 0,0-1 15,-25 0 16,-25 50-15,25 24 0,0-24-16,-25 0 15,25 0-15,0 24 0,0 1 16,0-25-16,0 25 0,0-26 16,0 1-16,25 25 0,-25-25 15,25-1-15,0-24 16,0-24-1,-25-1-15,25-25 16,-25 25-16,0 1 0,0-1 16,24 0-16,-24 0 0,0-25 15,25 50-15,-25-24 0,0-1 16,25 25 31,0 0-32,0 0 17,-1 0-32,-24-25 0,25 25 0,0 0 15,0 0 1</inkml:trace>
  <inkml:trace contextRef="#ctx0" brushRef="#br0" timeOffset="122667.0771">13568 7045 0,'0'0'0,"0"24"16,-25-24 0,50 0 15,-25-24-31,25 24 0,-25-25 15,25 25-15,0-50 0,-25 25 16,24 25-16,-24-24 0,25-1 16,-25 0-16,25-25 0,-25 25 15,25 25-15,-25-24 16,-25 24 15,0 49-31,0-24 0,25 0 16,-24-25-16,24 50 0,0-26 15,0 1-15,24 0 16,26-25-16,-25 0 16,0 0-16,-1 0 0,1-25 15,50 0-15,-51 1 0</inkml:trace>
  <inkml:trace contextRef="#ctx0" brushRef="#br0" timeOffset="123382.9025">14139 6722 0,'0'0'0,"0"-25"0,0 0 0,0 1 15,-25 24-15,0 0 16,0 0-16,0 0 16,1 24-16,-1 1 15,25 0-15,0 0 16,0 0-16,0-1 16,0 1-16,49 0 0,-49 0 15,25-25-15,25 25 0,-25 0 0,-1-1 16,-24 1-1,-24-25 1,-1 25 0,0-25-16,0 0 0,0 0 15,25-25-15,25 0 16,25 1 0,-1-26-16,-24 50 0,25-25 15,-25 0-15,-1 0 0,26 1 16,0-1-16,-25 0 0,-1 0 15,-24 0-15,25 25 16,-25-24-16,-25 24 31,1 0-31,24 24 16,-25-24-16,25 25 16,-25-25-16,25 25 15,0 0-15,25 0 16,24-1-16,-24-24 15,0 25-15,0-25 0,0 0 16,-25 25-16,24-25 0,-24 25 16,0 0-1,-24-25-15,-1 25 0,0-25 16,0 0-16,0 0 0,1 0 16,-1 0-1,50-25 1,-1 25-16,26-25 0,0 0 15,-26 0-15,26 25 0,0-25 0,24 1 16,-49-1-16,24 25 16,-24 0-16,0-25 0,0 25 15,-25 25 1,0 24 0,-25-24-16,25 0 15,0 25-15,0-25 16,0-75 15</inkml:trace>
  <inkml:trace contextRef="#ctx0" brushRef="#br0" timeOffset="123850.7244">14759 6573 0,'0'0'0,"-25"0"0,0 0 15,25 25 16,25-25-31,0 25 0,0-25 16,24 0-16,1 25 0,-25-25 16,-1 0-16,1 0 15,50 24-15,-51-24 0,1 0 16,0 0-16,-25 25 0,25-25 16,-25 25-16,0 0 0,0 0 15,0-1-15,0 1 16,0 0-16,0 0 0,25-25 15,-1 25-15,1 0 0,25-25 16,-25 0-16,24 0 0,1 0 16,-25-25-16,49-25 0,-49 25 15,0 0-15,0 1 0,-25-1 0,24-25 16,-24 25-16,0 1 0,-49-1 16,24 25-16,0 0 15,0 0-15,1 0 16,24 25-16,-25-1 0,0 26 15,25-25-15,0 0 0,0 24 0,-25 1 16,25-25-16,0 74 0,0-49 16,0-1-16,0 1 0,-25-1 15,0 51-15,1-51 0,24-24 16,-25 25-16,0-26 0,25 26 16,-50-25-16,26 0 0,-1-25 15,0 0-15,0 0 0,-49-25 0</inkml:trace>
  <inkml:trace contextRef="#ctx0" brushRef="#br0" timeOffset="124388.0204">16520 6251 0,'-25'0'16,"25"-25"-16,-25 25 15,1 25 1,-1 0-16,0-1 16,0 1-16,0 25 0,0-25 15,1 74-15,24-50 0,-25 1 16,25 0-16,0-1 0,0 1 15,49 24-15,-24-24 0,0 0 16,0-26-16,25 1 0,24 0 0</inkml:trace>
  <inkml:trace contextRef="#ctx0" brushRef="#br0" timeOffset="124722.6447">16842 6375 0,'0'0'0,"0"-25"0,0 0 16,25 25 0,0 0-16,0 0 15,24 0 1,-24 0-16,0 0 0,25 0 15,-50 25-15,24 0 16,-24 0-16,0-1 16,0 1-16,0 0 0,0 0 15,0 0-15,0 24 0,0-24 16,0 0-16,0 0 0,0-1 16,0 26-16,0 0 15,0-26-15,0 1 0,0 25 0</inkml:trace>
  <inkml:trace contextRef="#ctx0" brushRef="#br0" timeOffset="125127.8993">16892 6921 0,'0'0'0,"-25"0"0,25-25 16,-25 25-16,1 0 0,24-25 16,49 25-16,-24 0 15,0 0-15,49-25 16,-49 25-16,25-25 0,-1 25 15,-24-25-15,25 1 0,24-1 0,-49 0 16,0 0-16,-1 0 0,1 1 16,0-51-16,0 50 0,-25-24 15,0 24-15,0 0 0,0-24 16,0 24-16,0 0 0,0 0 16,0 75 30,0-25-46,0-1 0,0 1 16,0 25-16,0 24 0,0-24 16,0-25-16,0 24 0,0-24 15,0 49-15,0-49 0,0 0 16,0 0-16,0 0 0,0 0 16,0-50-1,0 0 1,0-25-16,0 25 0,0 1 15,0-26-15,0 0 0,25-49 16</inkml:trace>
  <inkml:trace contextRef="#ctx0" brushRef="#br0" timeOffset="125286.843">17462 6375 0,'0'0'0,"0"-50"0,0 25 15,25 1-15,0-1 16,0 25-16,0 0 16,0 0-16,-1 0 0,1 25 15,25-1-15,-25 1 0,-1 0 16,-24 0-16,25 0 0,-25 24 15,0-24-15,-49 0 0,49 0 16,-25-1-16,-25 1 0,1 0 16,-1-25-16,25 0 0,0 0 15,0 0-15</inkml:trace>
  <inkml:trace contextRef="#ctx0" brushRef="#br0" timeOffset="125966.6247">18653 6672 0,'0'-24'16,"25"-1"-1,-25 0-15,0 0 16,0 0-16,-25 25 0,25-24 15,-49 24-15,-1 0 16,25 0-16,0 0 0,0 0 16,1 0-16,-1 49 0,0-24 0,0 0 15,25 0-15,-25-1 0,25 1 16,0 0-16,0 0 0,25-25 16,25 0-16,-25 0 15,24 0-15,-24 0 0,0 0 16,0-50-16,24 1 15,-49 24-15,0 0 16,0 75 0,0-26-1,0 51 1,0-50-16,25-1 16,50 1-16,-51-25 0,1 0 15,0 0-15,25 0 0</inkml:trace>
  <inkml:trace contextRef="#ctx0" brushRef="#br0" timeOffset="126343.3165">19050 6697 0,'25'-25'0,"-50"50"0,75-74 16,-50 24-16,0 0 15,0 0-15,-25 25 0,25-25 16,-25 25-16,0 0 16,0 0-16,1 0 0,-1 25 15,-25 0-15,50 0 16,-25-25-16,1 25 0,24-1 0,0 1 15,-25 25-15,25-25 16,49-1-16,1-24 16,-25 0-16,0 0 0,24 0 15,-24-24-15,0 24 0,24-50 16,-24 25-16,0 0 0,0-24 16,0 24-16,-25-25 0,49-24 0,-49 49 15,0-24-15,25 24 0,-25 0 16,0 0-16,0 0 15,-25 50 1,25 25-16,-25-25 16,25-1-16,0 26 0,0 24 15,0-49-15,0 25 0,0-25 16,25 24-16,-25-24 0,0 25 16,50-26-16,-25 1 0,-1 0 15,1-25-15,25 0 0</inkml:trace>
  <inkml:trace contextRef="#ctx0" brushRef="#br0" timeOffset="126859.0499">19745 6672 0,'0'-24'0,"0"48"0,0-73 0,0 24 15,0 0-15,-25 25 0,25-25 16,-50 25-16,25-24 0,1 24 0,-1 0 16,0 0-16,0 24 0,0 1 15,0 0-15,25 0 0,0 0 16,-24-25-16,24 49 0,0-24 15,0 0-15,24 0 16,1-25-16,0 0 16,0 0-16,0 0 15,0-25-15,24 0 0,-24 0 16,0 25-16,-25-25 16,25 25-16,-1-24 0,-24-1 15,25 0 1,-25 0-1,50-24 1,-25 24 0,-25 0-16,24 25 0,-24-50 0,0 26 15,0-1-15,0 0 16,0 0 15,0 50-15,-24 25-1,24-26-15,0 1 0,-25 25 16,25-25-16,0-1 0,0 51 0,-25-50 16,25 24-16,0-24 0,0 0 15,0 0-15,0 24 0,0-24 16,0 0-16,25-25 16,0 0-1,-25-25-15,24 25 0,-24-25 0,25-24 16,0 24-16,0 25 15</inkml:trace>
  <inkml:trace contextRef="#ctx0" brushRef="#br0" timeOffset="127130.2275">20067 6573 0,'0'50'47,"0"-25"-47,0-1 16,0 1-16,0 0 15,0 25-15,0-26 16,25-24-16,-25-24 31,0-1-31,0-25 16,0 25-16,0-24 0,0 24 16,0 0-16,25-49 0,-1 74 0,1-25 15,-25 0-15,25 25 0,0-25 16,0 25-16,-1 0 15,1 25-15,0 0 16</inkml:trace>
  <inkml:trace contextRef="#ctx0" brushRef="#br0" timeOffset="127895.9211">20340 6697 0,'0'0'0,"0"25"0,0 0 0,-25-25 15,25 25 1,25-50-1,-25 0-15,25 25 16,-25-25-16,24 0 0,-24 1 16,0-1-16,25 25 15,-25-25-15,0 0 16,-25 0 0,1 25-1,24 25-15,-25-25 16,25 25-16,0 25 15,0-26-15,25-24 0,-25 25 16,49-25-16,1 0 16,-1 0-16,-24 0 0,0-25 15,0 25-15,49-49 0,-49 24 16,0 0-16,-25 0 0,0 1 16,0-26-16,0 25 0,-25 0 15,0 25 1,25 25-1,0 0-15,0 0 16,0 0-16,25-1 0,-25 1 16,25 25-16,0-50 15,-25 25-15,25-1 0,-25 1 16,24-25-16,-24 25 0,25 0 16,-50-25-1,-24 0 1,24 0-16,0 0 15,0 0-15,25-25 0,50 0 16,-50 0 0,25 25-16,24-24 0,-24 24 15,25-25-15,49 0 0,-74 0 16,24 0-16,1 1 0,-25-1 0,24 0 16,1 0-16,-50 0 0,25 1 15,-25-1 1,0 0-16,-50 25 0,25 0 15,1 0-15,-1 0 0,-25 25 16,25 0-16,1-1 0,24 1 16,0 0-16,-25 25 0,25-26 15,25 1-15,-25 25 0,49-25 16,-49-1-16,50 1 0,-25 0 16,-25 0-16,24-25 0,1 25 15,-74-25 16,24 0-31,0-25 16,0 25-16,0 0 0,1-25 16,24 0-16</inkml:trace>
  <inkml:trace contextRef="#ctx0" brushRef="#br0" timeOffset="128115.1894">21481 6077 0,'25'0'16,"-25"25"0,24-25-16,1 25 0,0 49 15,0-49-15,0 25 16,-25-1-16,24-24 0,1 74 0,-25-49 16,25-1-16,-25 1 0,0-25 15,0 24-15,0 51 16,-25-76-16,0 26 0,1-25 0,-1 25 15,-50-1-15</inkml:trace>
  <inkml:trace contextRef="#ctx0" brushRef="#br0" timeOffset="129105.6403">5978 8781 0,'-25'-25'16,"0"25"-1,25-25-15,25 25 16,0 0-1,25-25-15,-26 25 0,1 0 16,0 0-16,0 0 0,24 25 16,-49 0-16,0 0 0,0 0 15,-24-25-15,-1 24 0,-25 26 16,25-25-16,-24 0 0,24-1 16,0 1-16,0 0 0,25 0 15,25-25-15,0 0 16,149 0-1,-125 0-15,1 0 0,-1 25 16,-24-25-16,0 25 0,0-1 16,-25 1-16,-75 25 15,51-25-15,-1-1 0,-25 1 16,25 0-16,-49 0 0,49-25 16,0 25-16,1-25 15,24-25-15,49 25 16,-24-50-16,0 50 0</inkml:trace>
  <inkml:trace contextRef="#ctx0" brushRef="#br0" timeOffset="129499.1083">6449 8657 0,'0'0'0,"-25"-25"0,25 0 0,-49-49 15,24 49-15,0 0 0,-24 0 16,24 1-16,-50-1 0,26 25 15,-1-25-15,1 25 0,-1 0 16,0 0-16,-49 50 0,49-26 16,1 26-16,-1-25 0,1 24 15,-51 75-15,76-49 0,-26-1 0,25 1 16,0 24-16,1-25 0,24 100 16,0-75-16,0 0 0,49-24 15,-24-1-15,74 75 0,-49-99 16,24-26-16,1 26 0,-1-25 15,25-25-15,100 0 0,98-99 16,-197 49 0,73-99-16,-98 75 0,-26-1 15,1-24-15,-25 0 0,-25 0 16,-25-75-16,-25 75 0,1 0 16,-26 24-16,1 1 0,-100-1 15,75 51-15,25 24 0,-26 0 0,26 0 16,0 24-16,-26 1 0,51 0 15,24 0-15,25 0 0</inkml:trace>
  <inkml:trace contextRef="#ctx0" brushRef="#br0" timeOffset="130842.9706">7913 9029 0,'0'0'0,"-25"0"0,25-25 0,-25 25 15,25-25-15,-25 25 0,25-25 16,0 1 0,-25 24 140,25 24-156,25-24 62,0 0-62,0 0 0,24 0 16,-24 0-16,25 0 0,-25 0 16,49 0-16,-24-24 0,-25 24 15,-1 0-15,1 0 0,0-25 16,0 25-16,-50 0 31,0 0-31,0 0 0</inkml:trace>
  <inkml:trace contextRef="#ctx0" brushRef="#br0" timeOffset="131143.3123">8136 8731 0,'-25'0'16,"25"-25"-16,25 25 15,0 0 1,0 0-16,49 25 0,-49 25 16,24-50-16,-24 25 0,0-1 0,0 1 15,0 25-15,-25-25 0,0-1 16,0 1-16,0 0 0,-25 0 15,-25 0-15,25 0 0,1-1 16,-1-24 0</inkml:trace>
  <inkml:trace contextRef="#ctx0" brushRef="#br0" timeOffset="132388.0378">9079 8855 0,'0'0'0,"0"-25"16,-25 25-16,0 0 15,25 25-15,0 0 16,0 25-16,25-26 16,-25 1-16,25 0 15,-25 0-15,0 0 16,24-25 0,-24-25-16,0-25 15,0 25-15,0-24 16,0-1-16,0 25 0,25 1 15,-25-1-15,0 0 0,25 0 16,0 25-16,24-25 16,1 25-1,-25 0-15,0 0 0,-1 0 16,1 0-16,0 0 0,0 0 16,0 0-16,-25 25 31,-25 0-31,0 0 15,25 0-15,0-1 16,-25 1-16,25 0 16,0 25-16,0-26 0,25-24 15,-25 25-15,25 0 0,24 0 16,-24-25-16,0 0 16,0-25-16,0 0 0,-25 0 15,0 1-15,0-1 0,0 0 16,0-25-16,0 26 0,0-1 15,-25 0-15,-25 0 16,25 25-16,1 0 16,24 25-16,0 0 15,24-25-15,1 0 16,0 25-16,0-25 0,49 0 16,-49 0-16,0 0 0,0-25 15,-1 25-15,26-25 16,-50 0-16,25 25 0,-50 25 31,25 0-31,-25 0 16,25-1-16,0 1 15,0 0-15,25-25 16,0 0-16,0 25 0,-1-25 0,1 0 16,25-25-16,-25-25 15,-1 50-15,-24-24 0,25 24 16,-25-25-16,0 0 0,0 50 31,0 0-15,0-1-16,0 1 15,0 0-15,0 0 16,25-25-16,0 0 0,25 25 16,-26-25-16,-24-25 0,25 25 15,0-50-15,0 25 16,-25 1-16,25-26 0,-1 25 0,1 0 15,-25-24-15,50-26 0,-50 51 16,25-26-16,-25 25 0,24 0 16,-24 1-16,0-1 15,0 50 1,0 24-16,-24-24 0,24 25 16,0-26-16,0 51 0,0-26 15,0 1-15,0-25 0,0 24 16,24-24-16,1 50 15,-25-51-15,25 1 0,-25 0 16,25 0-16</inkml:trace>
  <inkml:trace contextRef="#ctx0" brushRef="#br0" timeOffset="132668.1555">10170 8806 0,'0'0'0,"-25"0"0,50 0 31,25-25-31,-26 25 16,26 0-16,24-25 15,-24 25-15,-25-25 0,24 25 0,-24 0 16,0-25-16,25 25 0,-26 0 16,1 0-1,-25 25 1,0 25-1,0-25 1,0-1-16,0 1 0,25-25 16</inkml:trace>
  <inkml:trace contextRef="#ctx0" brushRef="#br0" timeOffset="133187.2107">10567 8533 0,'-25'0'16,"75"0"15,-26 0-31,1 0 0,25 0 16,-25 0-16,-1 25 0,51-25 16,-26 0-16,-24 24 0,0-24 15,0 25-15,0 0 0,-25 0 16,0 0-1,0-1-15,0 1 16,24-25-16,-24 25 16,50 0-16,-25-25 15,0 0-15,-1 25 0,26-25 16,25 0-16,-26 0 0,-24-25 16,25 25-16,-26-25 0,1 25 15,50-74 1,-75 49-16,24 0 0,-24-25 15,-24 26 1,-1-1-16,0 25 16,0 0-16,25 25 15,-25-1-15,25 1 16,-24 0-16,24 0 0,0 24 16,0 51-16,0-51 0,0 1 15,0-1-15,24 1 0,-24 0 16,0 74-16,0-75 0,0-24 15,0 25-15,0-1 0,0 26 16,0-50-16,-24-1 0,-1 1 0,0 0 16,-25-25-16,26 0 15,-1-25-15,25 0 16,-25-24-16,25-1 0</inkml:trace>
  <inkml:trace contextRef="#ctx0" brushRef="#br0" timeOffset="133344.1816">11857 8979 0,'0'0'0,"24"0"0,1-25 62</inkml:trace>
  <inkml:trace contextRef="#ctx0" brushRef="#br0" timeOffset="134006.536">7565 7119 0,'0'25'31,"25"24"-15,25-49-16,-25 25 0,-1 0 0,1 0 16,0 0-16,25-1 0,-50 1 15,24 0-15,-24 0 16,-74 0-1,49-1-15,-24-24 0,24 0 16,0 0-16,-49 0 0</inkml:trace>
  <inkml:trace contextRef="#ctx0" brushRef="#br0" timeOffset="134675.8672">6995 5184 0,'0'0'0,"0"-25"31,25 25-15,0 0-1,-1 0 1,1 25-16,25 25 15,-25-25-15,-25-1 16,0 1-16,0 0 0,0 49 16,-25-49-16,25 25 0,-25-25 15,0-1-15,25 1 0,-25 25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25T05:31:26.3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8210 4366 0,'0'0'0,"0"-25"0,-24 25 15,24-25-15,0 0 32,0 50 30,0 0-62,0 0 16,0-1-16,0 1 15,0 0-15,0 0 0,0 24 16,0-24-16,0 50 0,0-51 16,0 26-16,0 0 0,0-26 15,0 26-15,0 25 0,0-51 16,0 1-16,0 0 0,0 0 15,-25 0-15,0-25 32,25-25-1,50 0 16,-26 25-47,1 0 15,0 0-15,0 0 0,24 0 16,-24 0-16,0 0 0,0 0 16,0 0-16,-1 0 15,1 0 1,-25-25-16,25 0 16</inkml:trace>
  <inkml:trace contextRef="#ctx0" brushRef="#br0" timeOffset="442.0427">8632 4713 0,'-25'0'78,"25"25"-62,0-1-16,0 1 0,0 0 15,0 0-15,0 0 16,25 0-1,0-1 1,24-24 0,-49-24-16,25 24 0,-25-25 0,0 0 15,25-25-15,-25 25 16,0 1-16,-25-1 16,0 25-16,25-25 15,-24 25-15,-1 0 16,50 0 15</inkml:trace>
  <inkml:trace contextRef="#ctx0" brushRef="#br0" timeOffset="764.4242">9153 4638 0,'0'0'15,"25"0"-15,-25-24 16,0-1 0,-25 25-1,0 25 1,0-1-16,1-24 15,24 25-15,-25-25 0,25 25 16,-25-25-16,25 25 0,-25 0 16,25-1-16,0 1 15,0 0-15,25-25 16,-25 25-16,25-25 0,0 0 0,24 25 16,-24-25-16</inkml:trace>
  <inkml:trace contextRef="#ctx0" brushRef="#br0" timeOffset="1075.6541">9599 4688 0,'0'0'0,"-24"0"15,24-25 1,-25 25-16,0 0 0,0 0 16,0 0-16,1 0 15,24 25-15,-25 0 0,25 0 31,0-1-15,25-24-16,-25 25 16,24-25-16,1 0 15,0 0-15,0 25 16,0-25-16,-1 0 16,-24 25 30,25-25-46,0 0 16,-25-25-16</inkml:trace>
  <inkml:trace contextRef="#ctx0" brushRef="#br0" timeOffset="1283.9568">9872 4390 0,'0'0'0,"0"-24"15,0 48 1,0 26 0,0-25-16,0 0 15,0-1-15,-25 51 0,25-50 0,0-1 16,0 26-16,0-25 0,0 24 16,0-24-16,25 0 0,0 0 15,25-25 1</inkml:trace>
  <inkml:trace contextRef="#ctx0" brushRef="#br0" timeOffset="2057.546">10666 4614 0,'0'0'0,"0"-25"16,0 0-16,0 0 15,0 0 1,-25 1-1,0 24 1,1 24-16,-1 1 16,25 0-16,-25 0 0,25 0 15,-25-1-15,25 1 0,-25 0 16,25 0-16,0 0 16,0-1-16,25-24 0,0 0 15,0 0-15,0 0 16,-1-24-16,1-1 0,0 0 15,-25 0-15,25 25 16,-25 25 15,-25-25-31,25 25 16,0 0-16,0-1 16,25-24-1,0 0 1,-1 0-16,-24-24 0,25 24 0,-25-25 15,25 25-15</inkml:trace>
  <inkml:trace contextRef="#ctx0" brushRef="#br0" timeOffset="2275.3362">10815 4638 0,'25'-24'31,"-25"48"-15,24-24-16,-24 25 16,0 0-16,0 0 15,0 0-15,0-1 16,0 1-1,25-50 17,-25 1-32,0-1 0,25 0 0,-25 0 15,25-24-15,-25 24 0,25 0 16,-25 0-16,24 25 16,1 0-1</inkml:trace>
  <inkml:trace contextRef="#ctx0" brushRef="#br0" timeOffset="2543.1422">11162 4713 0,'0'0'0,"0"-25"16,25 25 0,-25-50-1,25 26-15,0 24 0,-25-25 16,0 0-16,0 0 15,-25 25-15,0 0 16,0 0-16,-25 25 16,50 0-16,-24 0 0,24-1 15,0 1-15,0 0 16,24-25-16,-24 25 16,50-25-16,-25 25 0,0-25 15,0 0-15,-1 0 0,26 0 0,-25 0 16,0 0-16</inkml:trace>
  <inkml:trace contextRef="#ctx0" brushRef="#br0" timeOffset="2890.3811">11658 4589 0,'-25'-25'15,"25"0"1,-24 25-1,-1 0 1,25 25-16,-25-25 0,25 25 0,-25 0 16,0-1-16,1 1 15,24 0-15,0 0 16,24-25 0,26 0-1,-25-25-15,0 0 0,-1 0 16,1 25-16,-25-24 0,25-1 0,-25 0 15,0 50 17,0 0-17,0-1-15,0 1 0,0 0 16,0 0 0,74-25-1</inkml:trace>
  <inkml:trace contextRef="#ctx0" brushRef="#br0" timeOffset="3847.0432">12452 4490 0,'0'0'0,"0"24"0,0 26 16,-25-50-16,25 25 16,0 0-16,0-1 0,-25 1 15,25 0-15,0 0 16,0 0-16,25-25 31,-25-25-31,25 25 0,-25-50 16,25 25-16,-25 1 0,25-1 15,-25 0-15,24 25 0,-24-25 16,0 0-16,25 25 0,-25 25 31,25 25-31,-25-25 16,0 24-16,25-49 16,-25 25-16,25 0 0,-1 0 15,1-25-15,0 0 16,0 0-16,0 0 0,-1 0 0,1-25 15,0 25-15,0-25 0,-25 0 16,25 0-16,-25 1 0,24-26 16,-24 25-16,0 0 15,0 1-15,-24 24 16,-1 0-16,25 24 16,-25 1-16,0-25 0,25 25 15,0 0-15,0 0 16,0 24-16,25-24 0,0 0 15,0-25 1,-25 25-16,49-25 0,-24 0 16,0 0-16,0 0 0,-1-50 15</inkml:trace>
  <inkml:trace contextRef="#ctx0" brushRef="#br0" timeOffset="4051.1565">13122 4291 0,'0'0'0,"0"25"31,0 0-15,0 24-16,0 1 0,0-25 16,0 0-16,0-1 0,24 51 15,-24-50-15,0-1 0,0 1 16,0 0-16,0 0 0,0 0 15</inkml:trace>
  <inkml:trace contextRef="#ctx0" brushRef="#br0" timeOffset="4588.4775">13047 4614 0,'0'0'0,"-25"0"15,25-25 1,25 25-16,0 0 0,0 0 15,0-25-15,-1 25 0,1 0 16,25 0-16,-25 0 0,0 0 16,-25 25-1,-25 24 17,25-24-32,0 0 15,0 0-15,25 0 16,-1-25-1,1-25 1,0 25-16,-25-25 0,25 25 16,-25-50-16,25 26 15,-25-1 1,0 0 0,24 25-16,-24 25 31,0 0-31,0-1 15,0 1-15,0 0 16,0 0-16,0 0 16,25-25-1,0 24-15,0-24 16,0 0 0,-1-24-16,1-1 15,-25 0-15,25 25 0,0-50 16,-25 26-16,25 24 0,-25-25 15,0 0-15,0 0 16,0 0-16,-25 25 16</inkml:trace>
  <inkml:trace contextRef="#ctx0" brushRef="#br0" timeOffset="5061.0855">13692 4564 0,'25'25'16,"-25"0"15,0-1-31,-25 1 16,25 0-16,0 0 15,25-25 1,0 0-16,0 0 0,-1-25 16,26 0-16,-50-24 15,25 49-15,-25-25 0,0 0 16,-25 25-1,25-25-15,-25 25 16,-24 0-16,24 25 16,50-25 15,24 0-31,-24 0 16,25 0-16,-26 0 0,1-25 15,0 25-15,0 0 0,24 0 0,-24 0 16,-25 50 15,0-25-31,0-1 16,0 1-16,0 0 15,25-25 1,-25-25 0,25 0-1,0 1-15,-1 24 0,-24-25 16,25 25-16,-25-25 0,25 25 15,0-50-15,0 26 0</inkml:trace>
  <inkml:trace contextRef="#ctx0" brushRef="#br0" timeOffset="5243.0393">14412 4192 0,'0'25'15,"0"0"1,0 24-16,0-24 0,0 25 15,0-26-15,0 1 0,0 25 16,-25 24-16,25-49 0,0 25 16,0-26-16,0 1 0,0 0 15,0 0-15,25-25 0,-1-25 16</inkml:trace>
  <inkml:trace contextRef="#ctx0" brushRef="#br0" timeOffset="5404.9839">14684 4390 0,'0'0'0,"-24"0"16,-51 25 0,50 0-16,1 0 15,-1-25-15,0 25 0,0-1 16,25 1-16,-25 0 0,25 0 16,0 0-16,25-25 0,50 24 15,-51 1-15,26-25 0,0 0 16</inkml:trace>
  <inkml:trace contextRef="#ctx0" brushRef="#br0" timeOffset="5882.8268">15404 4192 0,'0'0'16,"-25"-25"-1,0 25 1,0 25-16,25 25 15,-25-50-15,25 24 0,0 1 16,-24 25-16,24-1 0,0-24 16,0 0-16,0 25 0,0-26 15,0 1-15,24 25 0,1-25 16,-25-1-16,25 1 0,0 0 16,25 0-16</inkml:trace>
  <inkml:trace contextRef="#ctx0" brushRef="#br0" timeOffset="6253.9247">15726 4217 0,'0'0'0,"0"49"31,0 26-16,0-50-15,0-1 0,0 1 16,0 0-16,-25 25 0,25-1 16,0-24-16,0 0 0,0 0 15,0-1-15,0 1 16,0-50 15,25 1-15,0 24 15,0 0-31,0 0 16,-1 0-16,26 0 15,-25 0-15,0 0 16,-1 0-16,1-25 0,25 0 16</inkml:trace>
  <inkml:trace contextRef="#ctx0" brushRef="#br0" timeOffset="6695.1117">16222 4242 0,'0'0'0,"0"-25"16,0 50 15,0 24-31,0-24 0,-25 0 16,25 0-16,0-1 0,0 51 15,-24-50-15,24-1 0,0 1 16,0 0-16,-25 0 0,25 24 16,0-24-16,0 0 15,0-50 1,25 0-16,-25 1 16,24-26-16,1 0 15,-25 1-15,0 24 0,25-25 0,-25 1 16,25-1-16,-25 25 0,25 1 15,-25-1-15,0 0 0,24 25 16,-24 25 0,0 0-1,25-1-15,-25 1 0,0 0 16,0 0-16,25 0 0,-25 49 0,0-49 16,25 0-16,-25-1 15,0 26-15,0-25 0,25 24 16,-25-24-16,0 0 15,0-50 1</inkml:trace>
  <inkml:trace contextRef="#ctx0" brushRef="#br0" timeOffset="6835.1664">16197 4490 0,'25'0'16,"0"0"-1,0 0-15,0 0 16,-1 0-16,26 0 16,-25 0-16,0-25 0</inkml:trace>
  <inkml:trace contextRef="#ctx0" brushRef="#br0" timeOffset="7079.2057">16669 4291 0,'0'0'0,"0"25"32,0 0-17,0 0-15,0-1 0,0 1 16,0 0-16,0 0 0,0 24 16,-25-49-16,25 25 0,0 0 15,0 0-15,0 0 0,0-1 0,0-48 31,0-1-31,0 0 16,0 0-16,25-24 0,-25 24 16</inkml:trace>
  <inkml:trace contextRef="#ctx0" brushRef="#br0" timeOffset="7235.9194">16669 4366 0,'0'0'0,"0"-25"0,25 0 0,-25 0 16,0 50 15,0 25-31,24-50 16,1 24-16,-25 1 0,50 0 15,-50 0-15,25-25 0,-1 25 0,1-25 16,-25 24-16,50-24 0,-25 0 16,-1 0-16,-24-24 15,25-26-15</inkml:trace>
  <inkml:trace contextRef="#ctx0" brushRef="#br0" timeOffset="7411.1342">16991 4192 0,'0'0'0,"-25"0"0,25 25 16,-24-25-16,24 25 16,0-1-16,0 26 15,0-25-15,0 0 0,24-1 0,-24 26 16,0-25-16,0 24 0,0-24 16,0 0-16,0 0 15,0 0-15</inkml:trace>
  <inkml:trace contextRef="#ctx0" brushRef="#br0" timeOffset="7659.1253">17239 4043 0,'25'0'16,"-25"25"-16,25 0 15,0 0-15,-1-1 16,-24 1-16,50 25 0,-50-25 16,25 24-16,0-24 0,-1 25 15,1 24-15,-25-49 0,0 24 0,25 1 16,-25-25-16,0 24 0,-50 26 16,26-50-16,-1-1 0,-25 26 15,25-25-15,-24-25 16,-26 25-16</inkml:trace>
  <inkml:trace contextRef="#ctx0" brushRef="#br0" timeOffset="9501.445">17884 4366 0,'0'0'0,"25"0"171,0 0-155,0 0-16,-1 0 16,1-25-16,0 25 15,0 0-15,24 0 0,1 0 16,-25 0-16,0 0 0,24 0 16,-24 0-16,49 0 0,-49 0 0,0 0 15,0 0-15,0 0 0,-1 0 16,1 0 15,-50 0 16,1 0-31</inkml:trace>
  <inkml:trace contextRef="#ctx0" brushRef="#br0" timeOffset="9864.8571">18058 4539 0,'0'25'0,"-25"-25"15,50 0 32,0 0-47,-1 0 16,1 0-16,0 0 16,0 0-16,0 0 15,-1 0-15,26 0 0,-25 0 0,49-25 16,-49 25-16,0 0 0,0-25 15,-1 25-15,1 0 0,0 0 16,0 0-16,-25-24 0,-25 24 31</inkml:trace>
  <inkml:trace contextRef="#ctx0" brushRef="#br0" timeOffset="10598.5077">19348 4167 0,'0'-25'16,"24"25"-16,-24-24 0,25-1 15,-25 0 1,-25 25 15,-24 0-15,24 25-16,0-25 0,0 25 0,1-25 16,-1 24-16,0 1 0,25 0 15,-25-25-15,25 25 0,0 0 16,0-1-1,25-24-15,0 25 16,24-25-16,-24 25 0,0-25 16,0 25-16,24-25 15,-49 25-15,25-25 0,-25 24 16,0 1 0,-25-25-16,1 25 15,-1-25-15,0 25 0,-25-25 0,26 25 16,-1-25-1,25-25 17,25 0-32,-1 0 15</inkml:trace>
  <inkml:trace contextRef="#ctx0" brushRef="#br0" timeOffset="10972.1286">19571 4217 0,'0'25'32,"-25"-25"-32,25 49 15,0-24-15,0 0 16,0 0 0,25-1-16,-25 1 0,25-25 15,0 0-15,-1 0 16,1 0-16,-25-25 0,25 25 15,0-24-15,0-26 16,-25 25-16,24 0 16,-24 1-16,25-1 15,-25 0-15,0 50 16,0 0 0,0-1-16,0 1 15,0 25-15,0-25 16,25-1-16,-25 1 0,0 0 15,25 0-15,0 0 0,-1-25 16,-24-25 0,0-25-1</inkml:trace>
  <inkml:trace contextRef="#ctx0" brushRef="#br0" timeOffset="11389.0357">19993 3944 0,'0'-25'0,"-25"25"31,25 25-31,0 0 0,0 0 16,0 24-16,0-24 0,0 25 16,25-1-16,-25-24 0,24 0 15,-24 0-15,25 24 16,-25-24-16,0 0 0,0 0 15,25-50 17,0 25-17,0-25-15,-1 0 16,1 0-16,0 25 16,0 0-16,0 0 15,-1 0-15,-24 25 0,25 0 16,-25 0-16,0 0 15,0-1-15,0 1 16,-25 0-16,1-25 16,-1 25-16,0-25 0,0 0 0,0 0 15,1 0-15,-1 0 0,0-25 16,25 0 0,25 0-16</inkml:trace>
  <inkml:trace contextRef="#ctx0" brushRef="#br0" timeOffset="12035.1758">20563 4217 0,'0'25'31,"0"-1"-31,0 1 16,0 0-16,0 0 0,0 0 15,0 24-15,0-24 16,0 0-16,0 0 16,0-50-1,0 0-15,25 0 16,-25 0-16,25 1 0,-1-1 16,-24 0-16,25 0 15,0 0-15,-25 1 0,25 24 16,-25-25-16,25 25 0,-25 25 31,0-1-31,0 1 16,0 0-16,25 25 15,-25-26 1,24 1 0,1-25-16,0 0 15,0 0-15,24-25 16,-24 25-16,0 0 0,0 0 15,24-24-15,-24-1 16,0 25-16,0-25 0,0 25 16,-1-25-16,1 0 0,-25 1 15,0-1 17,-25 25-17,1 0-15,-1 25 16,25-1-16,-25 1 15,25 0-15,-25-25 0,25 25 16,0 0-16,0-1 16,0 1-16,0 0 15,25 0-15,-25 0 16,50-25-16,-50 24 16,49-24-16,-24 0 0,0 0 15,24 0-15,-24-24 0,25-1 16,-25 0-16</inkml:trace>
  <inkml:trace contextRef="#ctx0" brushRef="#br0" timeOffset="12346.1654">21630 3919 0,'0'-25'0,"0"1"15,-25 24 1,0 0-1,0 49 1,25-24-16,0 0 16,0 24-16,0-24 0,0 0 15,0 0-15,0 0 0,0 49 16,0 0-16,0 1 16,0-50-16,0-1 15,0 1-15,0 25 0,0-25 16,0-1-16,0 1 15,25-25-15,-25 25 16,0-50 0,0 0-16,-25 1 15</inkml:trace>
  <inkml:trace contextRef="#ctx0" brushRef="#br0" timeOffset="12498.7168">21332 4266 0,'25'0'31,"24"0"-31,-24 0 0,0 0 16,0 0-16,24 0 0,26 0 15,-26 0-15,-24 0 0,0 0 16,25 0-16,-25 0 0,-1 0 16</inkml:trace>
  <inkml:trace contextRef="#ctx0" brushRef="#br0" timeOffset="27093.2877">7020 6871 0,'-25'0'32,"25"-25"14,25 25-14,-25-25-17,25 25 1,-1 0-16,1-25 16,0 25-16,25 0 15,-26 0-15,1 0 0,0 0 16,0 0-16,0 0 0,24 0 15,-49 25-15,25-25 0,0 25 16,0-25-16,-25 25 0,24 0 16,1 0-16,-25-1 0,0 1 15,25 0-15,-25 25 0,0-26 16,0 1-16,0 0 0,0 0 16,-25 0-16,0 24 0,1-24 15,24 0-15,-25-25 16,0 25-16,0-25 0,0 0 15,50 0 32,0 0-31,25 0-16,-26 0 16,51 24-1,-50-24-15,24 25 0,-24 0 16,0-25-16,0 25 0,-1 0 15,1-1-15,0-24 0,-25 25 16,25 0-16,0 25 16,-25-26-16,0 1 0,0 0 15,-25 0-15,-25 0 16,25-1-16,1 1 0,-1 0 0,0 0 16,-25 0-16,26-25 0,-1 24 15,0-24-15,0 0 0,0 0 16,50 0 15,-25-24-31,25 24 16,0 0-1,0 0-15,-1 24 0,1 1 16,0 0-16,0 0 0,0 0 16,-25-1-16,0 1 0,24 0 15,-24 50-15,0-51 0,0 1 16,0 0-16,-24 25 0,-1-1 15,0-24-15,25 0 0,-25 0 16,0-1-16,1-24 0,-26 25 0,25 0 16,-24-25-16,24 0 15,0 25-15,-25-25 0,1 0 16,24 0-16,-25 0 0,26 0 16,-1 0-16,-25 0 0,25-25 15,1 25-15,73 0 31,-24 0-31,25 0 16,-50 25-16,24 0 0,1-1 16,-25 1-16,25 0 0,-25 0 15,0 24-15,0-24 0,-25 0 16,25 0-16,-74 24 0,49-24 0,-25 0 16,26 0-16,-26 0 0,-49-1 15,49 1-15,-24-25 16,24 0-16,-24 25 0,24-25 15,-74 0-15,50 0 0,24 0 0,-24 0 16,24-25-16,-24 0 0,24 1 16,25 24-16,-24-25 0,24 25 15,25-25-15,-25 0 0,0 0 16,25 1-16,0-1 16,25 25-16,25-25 0,-26 25 15,1 50 1,-25-26-16,0 1 15,0 0-15,-49 25 16,24-26-16,-25-24 0,25 25 16,-24 0-16,24-25 0,-74 25 15,49-25-15,0 0 0,1 0 0,-1-25 16,-74 0-16,75 0 16,-1 1-16,0-26 0,1 25 0,-1 0 15,-24-49-15,24 24 0,25 26 16,1-26-16,24 25 0,0-49 15,0 24-15,24 25 0,1 1 16,0-1-16,0 0 0,49-25 16,-24 26-16,-25 24 0,-1-25 15,26 25-15,-25 0 0,0 0 16,-1 0-16,-24 25 16,-24 49-1,-1-49-15,-25-25 16,25 25-16,1-25 15,-1 0-15,0 0 0,-25-25 16,26 0-16,-1 0 0,0 0 16,0-24-16,0-26 0,1 51 15,-1-26-15,25 0 0,-25 1 0,25 24 16,0-74-16,25 74 16,-25-25-16,49 1 0,-24 24 0,50-50 15,-51 26-15,26 24 16,0 0-16,-26 0 0,26 1 0,24-1 15,-49 25-15,0 0 0,0 0 16,0 25-16,-25-1 16,0 1-16,0 0 15,-25 25-15,0-50 16,0 0-16,0 24 16,1-24-16,-1 0 0,25-24 15,-25 24-15,0-50 0,25 25 0,-25-24 16,1 24-16,24-25 0,0 25 15,0-24-15,24-26 16,-24 26-16,50 24 0,-25-25 16,0 26-16,-1-1 0,26-50 0,-25 75 15,24-24-15,-24-1 0,25 25 16,-1-25-16,1 25 0,-25 0 16,24 0-16,-24 0 0,0 0 15,50 25-15,-51-25 16,-24 25-16,25-1 15,-25 1-15,-25-25 16,1 0 0,24-25-16,-25 1 15,25-26-15,0 25 16,0 0-16,0 0 0,25 1 0,-1-1 16,26-25-16,-25 25 0,24 1 15,-24-1-15,25 25 0,49-25 16,-49 25-16,-1-25 0,1 25 15,-1 0-15,1 0 0,24 0 16,-24 25-16,-25-25 0,0 25 16,-1 0-16,1-1 0,-25 1 0</inkml:trace>
  <inkml:trace contextRef="#ctx0" brushRef="#br0" timeOffset="28974.055">14635 6499 0,'-25'0'0,"25"-25"15,-25 25 1,25-25 0,0 0-1,0 1 1,0-1-16,25 0 15,0 0-15,0 25 16,24-25-16,1 25 0,-25-24 16,-1 24-16,26 0 0,-25 0 15,49 24-15,-49-24 0,0 25 16,0 0-16,-1-25 0,1 50 16,-25-26-16,0 1 0,0 25 15,0-25-15,0-1 0,-25 26 0,-24-25 16,49 0-16,-25-1 0,0 1 15,-24 0-15,49 0 0,-25-25 16,0 0-16,50 0 31,49 0-15,-49 0-16,0 0 0,0 0 16,24 0-16,-24 25 0,74-1 15,-49 1-15,-1-25 0,1 25 16,-25 0-16,74 25 0,-74-1 15,25-24-15,-50 0 0,24 0 16,-24 24-16,0 1 0,-74 49 16,24-49-16,26-50 15,-26 24-15,25-24 0,-25 25 16,26-25-16,24-25 31,24 25-31,1 0 16,0 0-16,50 0 15,-51 0-15,1 0 0,25 25 0,-25-25 16,24 25-16,26 25 0,-51-26 16,1 1-16,0 0 0,0 0 15,0 49-15,-25-49 0,0 0 0,-25 0 16,0 24-16,0-24 16,-49 25-16,24-26 0,25 1 15,-24 0-15,-1-25 0,-24 25 16,49-25-16,-25 0 0,25 0 0,1-25 15,-1 0-15,25 0 16,25 1 0,-1 24-16,1 0 15,0 0-15,0 0 0,25 24 16,-50 1-16,24 0 0,-24 0 16,0 0-16,0-1 0,-24 26 15,24-25-15,-50 0 0,25 0 0,0-1 16,-49 26-16,24-25 0,1 0 15,-1-25-15,0 24 0,1-24 16,-75 0-16,74 0 0,-24 0 16,24 0-16,1-24 0,-51-1 15,76 0-15,-1 0 0,0 25 16,0-25-16,25 1 0,-25-1 16,25 0-16,25 0 15,25 25-15,-25 0 16,-25 25-16,0 25 15,0-1-15,-50-24 0,25 0 16,0 0-16,1-25 0,-51 49 16,25-49-16,1 25 0,-1-25 15,1 0-15,-26 0 0,-24-25 16,25-24-16,24 24 0,0 0 16,-24-25-16,-25-49 0,74 49 15,-25 1-15,26-26 0,-1 26 0,0-26 16,25-24-16,0 50 15,0-1-15,25 25 0,-25-24 16,74-1-16,-49 25 0,0 0 16,24 1-16,-24 24 0,0 0 0,25 0 15,-50 24-15,0 1 16,0 0-16,-25 0 0,0 0 16,0-1-16,0 1 15,1-25-15,-1 25 0,-50-25 16,51 0-16,-1 0 0,0 0 0,25-25 15,-50-24-15,50 24 0,-24-25 0,24 1 16,0-1-16,0-24 16,0-50-16,24 49 0,1 1 15,0 24-15,0-24 0,24-26 16,1 51-16,0-1 0,-26 1 16,26 24-16,0 0 0,74-25 0,-75 26 15,26-1-15,-26 0 0,1 25 16,49 0-16,-74 0 0,24 0 15,-24 0-15,0 0 0,0 25 16,0 0-16,0-1 16,-25 1-16,24 25 15</inkml:trace>
  <inkml:trace contextRef="#ctx0" brushRef="#br0" timeOffset="29286.1639">10765 11237 0,'0'0'0,"25"0"0,0 24 16</inkml:trace>
  <inkml:trace contextRef="#ctx0" brushRef="#br0" timeOffset="30674.9265">10542 11435 0,'0'0'16,"-25"0"-16,25-25 0,-25 25 0,1-25 16,-1 1-16,25-1 0,0 0 15,0 0 1,49-24-16,-24 49 0,0-25 16,0 0-16,24 25 0,26-25 15,-26 0-15,1 25 0,24 0 16,-24 0-16,0 0 0,74 25 0,-75-25 15,1 50-15,-25-25 0,24-1 16,-24 26-16,-25-25 0,0 24 16,0-24-16,0 25 0,-25-25 15,-24 49-15,24-49 0,-25 0 16,25-1-16,-24 1 0,-1 0 16,1 0-16,24-25 0,0 0 15,0 0-15,25-25 31,75 0-31,-51 25 16,26 0-16,-25 0 0,24 0 16,1 0-16,25 0 0,-26 0 0,1 25 15,-25 0-15,24 0 0,1 24 16,-25 1-16,-1-25 0,-24 24 16,0-24-16,0 25 0,-24 24 15,-1-24-15,0-26 0,0 1 16,-24 25-16,-26-25 0,50 0 15,-24-1-15,24-24 0,-25 0 16,25 0-16,-24 0 0,24 0 16,75-24-1,-26 24 1,1 0-16,0 0 0,25 0 16,-1 24-16,-24-24 0,0 25 15,0 0-15,0 49 0,-1-49 16,-24 25-16,25-25 0,-25 24 15,0 1-15,0 24 0,0-24 16,-25-1-16,1 1 0,-1 0 0,-50 24 16,51-49-16,-26 0 15,0-1-15,1-24 0,-1 0 16,-49 0-16,24 0 0,26 0 16,-1-24-16,1 24 0,-51-50 15,76 50-15,-1-25 0,0 25 0,0-25 16,0 25-16,1-24 0,48 48 31,1-24-31,-25 25 16,25 0-16,-25 0 0,25-25 15,-25 49-15,0-24 0,-50 0 0,50 0 16,-49 0-16,-26-1 0,26 1 16,-1 0-16,-24-25 15,-1 0-15,1 0 0,-100 0 16,75 0-16,24 0 0,-24-50 15,0 26-15,-50-26 0,75 0 0,-1 26 16,1-26-16,24 0 0,26 1 16,-51-26-16,50 26 0,25-1 15,-25 1-15,25-1 0,0-24 16,50 24-16,-25 0 0,0 26 16,0-1-16,-1 0 0,51-25 15,-26 50-15,-24-24 0,0 24 0,0 0 16,0 24-16,-25 26 15,-25-25 1,0 0-16,-25-1 0,26 1 16,-1-25-16,0 0 0,0 0 15,-49-25-15,49 1 0,0-1 0,-49-74 16,49 49-16,25 0 16,-25-24-16,25-50 0,0 74 15,0-24-15,50-1 0,-26 26 16,1-1-16,75-74 0,-51 99 15,1-24-15,-1 24 0,1 0 16,49-24-16,-49 49 0,-1-25 16,1 25-16,-25 0 0,24 0 0,1 25 15,-25-25-15,0 24 16,-1 1-16,1 0 0,-25 0 16,0 0-16,0-1 15,25-24-15,-25-24 16,25 24-16,-25-50 15,49 25-15,-24 0 0,0 1 16,25-1-16,-1 25 0,-24-25 16,74 25-16,-49 0 0,0 0 15,-1 0-15,-24 25 0,49 0 0,-49-1 16,-25 1-16,25-25 0,-25 25 16,0 0-16,0 0 15,25-25-15,-25-25 16</inkml:trace>
  <inkml:trace contextRef="#ctx0" brushRef="#br0" timeOffset="31799.5015">5854 7615 0,'0'-25'31,"-25"25"-31,25 25 16,0 0-16,0 24 15,0-24-15,-25 0 16,25 0-16,0 24 16,-25-24-16,25 0 15,-24 0-15,48-25 47,1 0-31,-25-25-16,50 25 0,-50-25 15,25 25-15,0 0 0,24 0 16,-24 0-16,0 0 16,-25 25-1,25-25-15,-25-25 0,24 25 16,-24-25-16,0-24 15</inkml:trace>
  <inkml:trace contextRef="#ctx0" brushRef="#br0" timeOffset="32171.1742">6052 7665 0,'25'-25'0,"-25"0"15,25 0 1,-25 50 15,0 0-15,0 24-16,0-24 0,-25 0 15,25 0-15,0 0 16,0-1-16,0-48 31,0-1-31,0 0 0,25 0 16,-25 0-16,25 1 0,-25-26 16,0 25-16,25 0 0,-25 1 15,24 24-15,-24-25 0,25 25 16,-25 25-1,0-1-15,0 1 16,0 0-16,25 0 0,-25 0 0,25 24 16,-25-24-1,0 0-15,0 0 0,0-1 0,0 1 16,0 0-16,-25-25 31,0 0-31,25-25 0,-25 25 16,1-25-16,-1 25 15</inkml:trace>
  <inkml:trace contextRef="#ctx0" brushRef="#br0" timeOffset="32286.866">6102 7789 0,'0'0'0,"0"-25"16,25 0 15,0 25-31,-1 0 16,1-25 0,0 25-16,0 0 15,0-25-15,-1 1 0,1-1 16</inkml:trace>
  <inkml:trace contextRef="#ctx0" brushRef="#br0" timeOffset="32619.439">6350 7565 0,'0'-24'16,"25"24"15,-25 24-15,0 1-16,0 0 0,0 0 15,0 0-15,0-1 0,0 1 16,0 0-1,0-50 17,0 0-32,0 1 0,0-1 15,0 0-15,0 0 0,0 0 16,25 25-16,-25-24 0,24 24 16,-24 24-1,0 1 1,0 0-16,25 0 15,-25 0-15,25-1 0,-25 1 16,25-25-16,0 25 0,-25 0 0,24-25 16,1 0-1,-25-25-15,0 0 16,0 0-16</inkml:trace>
  <inkml:trace contextRef="#ctx0" brushRef="#br0" timeOffset="32798.9152">6573 7466 0,'0'25'32,"0"0"-17,0 0-15,0-1 0,0 1 16,0 0-16,0 25 0,0-26 16,0 1-16,0 0 0,0 25 15,25-50-15</inkml:trace>
  <inkml:trace contextRef="#ctx0" brushRef="#br0" timeOffset="32975.724">6846 7466 0,'0'0'0,"0"-25"0,0 75 31,0-25-31,0 0 15,0-1-15,0 1 0,0 0 16,25 49-16,-25-49 0,0 0 16,0 0-16,0 0 0,25-1 0,-25 26 15</inkml:trace>
  <inkml:trace contextRef="#ctx0" brushRef="#br0" timeOffset="33766.2007">13965 7119 0,'0'-25'0,"0"0"16,0 50 31,0 0-47,0 0 0,0 0 15,0-1-15,-25 26 16,25 0-16,0-1 16,-25-24-16,25 0 0,0 0 15,0-1 1,25-24-16,0-24 15,0-1-15,-25 0 16,25 25-16,-1-25 16,1 25-1,0 0 1,0 0 0</inkml:trace>
  <inkml:trace contextRef="#ctx0" brushRef="#br0" timeOffset="34141.8731">14238 7169 0,'25'-25'0,"-25"0"15,0 0-15,0 50 32,-25 25-17,25-26-15,0 1 0,0 0 16,-25 25-16,0-26 0,25 1 15,0 0-15,0-50 32,25-24-17,-25 24-15,25 0 0,0 0 16,-25 0-16,24-24 0,1-1 16,-25 25-16,25 1 0,-25 48 31,0 1-31,0 0 15,0 25-15,0-26 0,0 1 16,0 0-16,0 0 0,0 0 16,25 24-16,-25-24 15,-25-25 17,0 0-32,25-25 15</inkml:trace>
  <inkml:trace contextRef="#ctx0" brushRef="#br0" timeOffset="34240.8658">14263 7293 0,'24'0'32,"-24"-25"-32,25 25 15,0 0-15,0 0 0,0-25 16</inkml:trace>
  <inkml:trace contextRef="#ctx0" brushRef="#br0" timeOffset="34619.4316">14511 7119 0,'0'0'0,"25"0"16,-25 25 0,0 0-1,0 24-15,0-24 0,0 0 16,0 0-16,0-1 15,0 1-15,-25-25 0,25-25 16,0 1 0,0-1-16,0 0 15,0-25 1,25 26-16,-25-1 0,24 25 16,-24 25-1,25-25 1,-25 24-16,25 1 0,-25 0 15,25-25-15,-25 25 16,25-25-16,-1 0 31,-24-25-31,0 0 0,0 0 16,0 1-16</inkml:trace>
  <inkml:trace contextRef="#ctx0" brushRef="#br0" timeOffset="34751.4383">14734 7045 0,'0'0'0,"0"24"15,0 1 1,0 0-16,0 0 0,0 0 16,-25 24-16,25-24 0,0 0 15,0 0-15,0-1 16,0 1-16</inkml:trace>
  <inkml:trace contextRef="#ctx0" brushRef="#br0" timeOffset="34986.6013">14883 7119 0,'0'25'47,"0"0"-47,0-1 15,-25-24-15,25 25 0,0 0 16,0 0-16,0 0 0,0-1 15,25-24 1,0 0-16,-1 0 16,1-24-16,25-1 0,-25 25 15,-1 0-15,1 0 16,0-25-16</inkml:trace>
  <inkml:trace contextRef="#ctx0" brushRef="#br0" timeOffset="35775.9498">9624 12005 0,'0'-24'0,"0"-1"15,0 50 17,0-1-32,0 1 15,0 25-15,0-1 16,0-24-16,-25 0 0,25 0 0,-24 49 16,-1-49-16,25 0 15,0 0-15,25-25 31,-25-25-15,24 25-16,1 0 16,-25-25-16,50 25 0,-25 0 15,-1 0-15,1 0 0,0 0 16,0 0-16,0 0 0,-1 0 16,1 0-16,0-25 15,-25 1-15</inkml:trace>
  <inkml:trace contextRef="#ctx0" brushRef="#br0" timeOffset="36109.3047">9996 12055 0,'0'0'16,"0"-25"-16,0 0 0,-25 25 31,25 25-31,-24 25 16,24-25-16,0-1 15,0 1-15,0 0 0,0 0 0,-25 0 16,25 0-16,0-1 15,25-73 1,-1 24 0,-24 0-16,50-49 0,-50 49 15,25 0-15,-25 0 0,25 0 16,-25 1-16,25-1 0,-25 74 31,0-24-15,0 0-16,24 0 0,-24 24 15,0 1-15,0-25 0,25-25 0,-25 25 16,0 0-16,25-1 16,-25 1-16,-25-50 31</inkml:trace>
  <inkml:trace contextRef="#ctx0" brushRef="#br0" timeOffset="36226.8065">9971 12154 0,'25'0'31,"25"0"-15,-25 0-16,0 0 15,24 0-15,-24 0 0</inkml:trace>
  <inkml:trace contextRef="#ctx0" brushRef="#br0" timeOffset="36706.2726">10319 12005 0,'0'0'0,"-25"25"16,25 0 31,0 0-1,0 0-30,0-1-16,0 1 16,0 0-16,0 0 15,0 25-15,0-26 16,0 1-16,0 0 16,0-50 15,0 0-31,0 1 0,0-1 0,0 0 15,0 0-15,25-49 0,-25 49 16,25 0-16,-25 0 16,0 50 15,24-25-31,-24 25 0,25 0 0,-25-1 16,0 1-16,25-25 0,-25 25 15,25 0-15,0 0 0,-1-25 16,1 0-1,-25-25-15,0 0 16,25 0-16,-25-24 16</inkml:trace>
  <inkml:trace contextRef="#ctx0" brushRef="#br0" timeOffset="36840.126">10567 11956 0,'0'-25'0,"-25"50"16,25 24-1,0-24-15,0 0 0,0 0 16,-25 0-16,25 24 0,0-24 15,0 0-15,0 0 0,0 0 16,0-1-16,25-24 0,0 0 16</inkml:trace>
  <inkml:trace contextRef="#ctx0" brushRef="#br0" timeOffset="37158.8896">10765 11881 0,'0'-24'32,"25"73"-1,-25-24-15,0 0-16,0 0 15,-25-1-15,25 1 16,-25-25-16,50 0 15,25 25 1,-25-25 0,-1 0-16,1 0 0,0 25 0,0 0 15,-25-1 1,0 1-16,-25-25 16,0 25-16,0 0 0,-24-25 15,24 0-15,0 25 0,0-25 16,-24 0-16</inkml:trace>
  <inkml:trace contextRef="#ctx0" brushRef="#br0" timeOffset="42606.7389">9029 7838 0,'-25'0'0,"0"0"16,0 0 15,1 0-15,-1 0 15,25-25-15,25 25-1,-1-24 1,1 24-16,-25-25 16,25 25-16,0 0 0,0 0 15,24-25-15,-24 25 0,25 0 0,-25 0 16,24-25-16,26 25 0,-51 0 15,1 0-15,25 0 0,-25 0 16,-1 0-16,26 0 16,-25 25-16,0-25 0,-1 0 0,1 0 15,0 25-15,0 0 0,-25-1 16,25-24-16,-25 25 0,24 0 16,-24 0-16,25-25 15,-25 25-15,0-1 16,-25-24-1,1 25 1,-1-25-16,0 25 0,0-25 16,0 25-1,1-25-15,-1 0 0,0 0 16,0 0-16,-24 25 16,24-25-16,0 0 0,-25 0 0,26 0 15,-1 0-15,-25 0 0,25 0 16,1 0-16,-1 0 0,0 0 15,-25-25-15,26 25 0,-1 0 16,0-25 0,0 25-16,25-25 15,-25 25-15,25-25 0,-25 25 16,1 0 0,24-24-16,-25 24 46,0 24-30,25 1-16,0 0 16,0 0-1,0 0-15,0 0 0,0-1 16,0 1-16,0 0 16,0 25-1,0-26-15,0 1 0,0 0 16,0 0-16,0 0 15,25-25 1,-25 24-16,0 1 16,25-25-16,-1 0 0,1 25 15,0-25 1,0 0-16,0 0 16,0 0-16,24 0 15,-24 0 1,0 0-16,0 0 0,-1 0 15,26 0-15,-25 0 0,0 0 16,-1 0-16,1 0 0,50 0 16,-51 0-16,1 0 0,0-25 0,0 25 15,0 0-15,-1-25 16,1 25-16,0-24 0,0-1 16,0 25-16,-25-25 0,24 0 15,-24 0-15,0 1 16,25-1-16,-25 0 0,0 0 15,0 0-15,-25 1 0,25-1 16,-24 0-16,-1 0 0,25 0 16,0 0-16,-25 25 0</inkml:trace>
  <inkml:trace contextRef="#ctx0" brushRef="#br0" timeOffset="43759.45">11088 7913 0,'0'0'16,"24"0"-1,1 0 1,0 0-16,0 0 15,25-25-15,-26 25 0,26 0 16,-25 0-16,0 0 0,24 0 0,26 0 16,-51 0-16,26 0 0,-25 0 15,0 0-15,-1 0 0,1 0 16,0 0-16,0 0 16,-25 25-16,0-1 15,0 1-15,0 0 0,0 0 16,0 25-16,0-26 15,-25-24-15,25 25 16,0 0-16,-25-25 16,25 25-16,-25-25 0,-24 0 15,49 25-15,-25-25 16,0 0-16,0 0 0,-24 0 16,49-25-16,-25 25 0,0-25 15,0 25-15,25-25 0,-49 0 16,24 1-16,0 24 15,0-25-15,1 25 16,-1-25-16,0 25 0,0 0 0,0 0 16,-24 0-16,24 0 15,0 0 1,25 25 0,-25-25-16,25 25 15,0-1-15,-25 1 16,25 0-16,0 0 0,0 0 15,0-1-15,0 1 0,0 0 16,0 25-16,0-26 16,0 1-16,0 0 15,0 0-15,-24 0 0,24-1 16,0 1-16,0 0 16,24-25-1,1 0-15,0 0 16,25 0-16,-26 0 0,1 0 15,0 0-15,0 0 0,25 0 16,-26 0-16,1 0 0,0 0 0,0 0 16,24 25-16,-24-25 15,0 0-15,0 0 0,0 0 16,24 0-16,-24 0 16,0 0-16,0 0 0,24-25 15,-24 0-15,0 0 16,0 1-16,-1-26 15,-24 25-15,25 0 16,-25 1-16,0-26 0,0 0 16,0 26-16,0-1 0,-25 0 15,1 0-15,24 0 0,-25 25 16,0 0 0,0 0-16,0 25 0</inkml:trace>
  <inkml:trace contextRef="#ctx0" brushRef="#br0" timeOffset="44803.8737">9748 9376 0,'-25'0'0,"50"0"31,0 0-31,0 0 16,0 0-16,49-25 15,-49 25-15,24 0 0,1 0 16,0 0-16,-1-24 0,51 24 16,-51 0-16,1-25 0,-25 25 0,24 0 15,-24 0-15,25 0 0,-26 0 16,1 25 0,0-1-16,-25 1 15,0 0-15,0 0 16,0 0-16,0-1 0,-25-24 15,25 25-15,-25-25 0,25 25 16,-49 0-16,24-25 16,0 25-16,0-25 0,-24 0 15,-1 0-15,25 0 0,1 0 16,-1 0-16,-25 0 0,1-25 16,-1 25-16,25 0 0,0-25 15,0 25-15,1 0 0,-26 0 0,25-25 16,0 25-16,1 0 15,-1 0-15,25 25 63,0 0-47,-25-25-16,25 25 0,0-1 15,0 1-15,0 0 0,0 0 16,0 0-16,0-1 0,0 1 0,0 0 15,0 0-15,0 0 0,0-1 16,0 26-16,0-25 16,25-25-16,-25 25 0,25-25 15,-1 24-15,1 1 0,0-25 16,0 25-16,49-25 16,-49 0-16,0 25 0,25-25 15,-26 0-15,26 0 0,0 0 0,-1 0 16,-24 0-16,0-25 15,0 25-15,24-25 0,-49 0 16,25 1-16,0 24 0,-25-25 0,25 0 16,-25 0-16,24 0 0,-24 1 15,25 24-15,-25-25 0,0-25 16,25 50-16,-25-25 0,0 1 16,0-1-16,0 0 0,-25-25 15,0 26-15,25-1 0,-24 0 16,-1 0-16,0 0 0,0 1 15,0 24-15</inkml:trace>
  <inkml:trace contextRef="#ctx0" brushRef="#br0" timeOffset="45422.2351">7640 8012 0,'0'0'0,"25"0"31,-1 0-15,1 0-16,0 0 0,25-25 15,-26 25-15,26 0 0,24-25 16,-24 25-16,25 0 0,-26-25 16,26 25-16,-26 0 0,100 0 15,-75 0-15,1 0 0,-26 0 0,26 0 16,74 0-16,-100 0 0,1 0 16,-1 0-16,1 0 0,0 0 15,-1 25-15,-24-25 0,0 0 16,0 0-16,0 0 0</inkml:trace>
  <inkml:trace contextRef="#ctx0" brushRef="#br0" timeOffset="46234.9138">10220 10964 0,'24'0'31,"-24"-25"16,0 0-32,0 0-15,25-24 16,-25 24-16,0-25 0,25 1 16,-25 24-16,0-50 15,25-24-15,-25 25 0,0-1 16,0 26-16,0-26 0,0-24 15,0 50-15,0-1 0,0 25 0,-25 0 16,25 0-16,-25 1 0,0-1 16,1 25-1</inkml:trace>
  <inkml:trace contextRef="#ctx0" brushRef="#br0" timeOffset="46947.0582">13320 7913 0,'0'-25'16,"0"0"-1,-25 25 17,1 0-32,-1 0 15,0 0-15,-25 0 0,-49 25 16,49 0-16,-24-25 0,0 24 16,-1-24-16,-74 50 0,75-50 15,0 25-15,-1 0 0,1 0 16,-1-1-16,-24 1 0,49 0 0,26 0 15,-1-25-15,0 25 0,0-25 16</inkml:trace>
  <inkml:trace contextRef="#ctx0" brushRef="#br0" timeOffset="47445.154">10964 8260 0,'0'-25'62,"-25"25"-62,0 0 16,-25 0-16,26 0 0,-1 0 16,0 0-16,-25-25 0,-24 25 15,49 0-15,-24 0 0,-1 0 16,-24 0-16,24 0 0,-74 0 16,50 0-16,-1 0 0,26 0 15,-26 0-15,1 25 0,24-25 0,25 0 16,0 0-16,1 0 0,24 25 31,24-25-31</inkml:trace>
  <inkml:trace contextRef="#ctx0" brushRef="#br0" timeOffset="47783.4234">10988 8706 0,'-24'0'15,"24"-24"16,-25 48-15,0 26 0,-25-25-16,1 24 15,-1-24-15,25 25 0,-24-25 16,-1 24-16,25-24 0,-49 50 0,24-26 16,26-24-16,-1 0 15,0 0-15,-25-1 0,50 1 16,-24-25-16</inkml:trace>
  <inkml:trace contextRef="#ctx0" brushRef="#br0" timeOffset="48031.9296">9599 8508 0,'0'50'32,"0"-26"-32,0 1 0,0 25 15,0 24-15,25-24 0,-25 24 16,25-24-16,-25-1 0,25 1 16,24 49-16,-24-49 0,0 0 15,0-1-15,0 1 0,49 24 16</inkml:trace>
  <inkml:trace contextRef="#ctx0" brushRef="#br0" timeOffset="76662.2128">18281 6598 0,'0'0'0,"-25"0"0,25 25 47,0 0-31,0-1-16,25 1 15,-25 25-15,0-25 16,0-1-16,0 26 0,25-25 16,-25 0-16,0 0 0,25-1 15,-25 1 1</inkml:trace>
  <inkml:trace contextRef="#ctx0" brushRef="#br0" timeOffset="76933.9033">18256 6648 0,'0'0'0,"0"-25"0,25 25 15,0 0 1,0 0-16,-1 0 0,26 0 15,0 0-15,-1 0 16,1 25-16,-25-25 0,24 0 16,-24 0-16,50 24 0,-51-24 0,1 0 15,-25 25-15,25-25 0,-25 25 16,0 0 0,0 0-16,0-1 15,25-24-15,-25 25 16,0 0-1,0 0-15,-25-25 0</inkml:trace>
  <inkml:trace contextRef="#ctx0" brushRef="#br0" timeOffset="77100.931">18380 7020 0,'0'0'0,"-25"0"15,25 25-15,25-25 16,25 0-16,-25 0 15,-1 0-15,1 0 0,75 0 16,-76 0-16,26 0 0,-25 0 16,24 0-16,-24 0 0,0 24 15,0-24-15</inkml:trace>
  <inkml:trace contextRef="#ctx0" brushRef="#br0" timeOffset="77294.5729">18306 7317 0,'0'0'0,"0"25"0,0 0 16,0 0 0,25 0-16,-1-1 15,-24 1-15,0 0 0,25-25 16,-25 25-16</inkml:trace>
  <inkml:trace contextRef="#ctx0" brushRef="#br0" timeOffset="77607.1254">18306 7367 0,'0'-25'0,"25"25"15,-1 0-15,1-25 16,25 25-16,-1 0 0,-24 0 0,0 0 15,25 0-15,-1 25 0,-24-25 16,0 0-16,0 25 16,0-25-16,-1 25 0,-24 0 31,-24-25-31,-1 24 0,0-24 16,0 0-16,0 25 0,1-25 15,-26 0-15,25 25 0,0-25 16,0 25-16,1-25 15,-1 0 1,50 0-16,24 0 16,1 0-16,-25 0 0,24 0 15,26 0-15,24 0 0</inkml:trace>
  <inkml:trace contextRef="#ctx0" brushRef="#br0" timeOffset="78126.5495">22175 6474 0,'0'25'31,"-24"0"-31,24-1 0,0 1 16,0 0-16,0 0 0,24 49 15,-24-49-15,25 0 0,-25 0 16,25-1-16,-25 1 16,25 0-16</inkml:trace>
  <inkml:trace contextRef="#ctx0" brushRef="#br0" timeOffset="78359.0807">22126 6573 0,'0'-25'0,"0"1"15,25 24-15,49 0 16,-49 0 0,0 0-16,-1 0 0,26 0 0,0 0 15,24 24-15,-24 1 16,-1-25-16,-24 0 0,0 0 0,24 25 15,-24 0-15,-25 0 16,-25-1 0,1-24-16,-1 25 0,0 0 15,0-25-15,-24 25 0,24 0 16</inkml:trace>
  <inkml:trace contextRef="#ctx0" brushRef="#br0" timeOffset="78491.2252">22275 6921 0,'24'0'31,"26"0"-31,-25 0 0,0-25 16,24 25-16,1 0 0,-1 0 15,1 0-15,-25 25 0,0-25 16,-1 24-16</inkml:trace>
  <inkml:trace contextRef="#ctx0" brushRef="#br0" timeOffset="78687.1515">22151 7367 0,'0'25'16,"0"0"-1,24-1 1,-24 1-1,25 0-15,0-25 16</inkml:trace>
  <inkml:trace contextRef="#ctx0" brushRef="#br0" timeOffset="78974.6438">22175 7293 0,'0'0'0,"0"-25"0,25 25 15,0-25 1,0 25-16,24 0 0,1-25 0,-25 25 15,24 0-15,-24 0 0,50 25 16,-51-25-16,1 25 0,0-25 16,0 25-16,-25-1 15,-25 1-15,0 0 16,0-25-16,-49 25 16,49 0-16,0-25 0,1 24 0,-1-24 15,25 25-15,-25-25 0,50 0 16,49 0-1,-49 0-15,0 0 16,0 0-16,24 0 0,-24 0 16,49 0-16,-49 0 0,0 0 15,0 0-15</inkml:trace>
  <inkml:trace contextRef="#ctx0" brushRef="#br0" timeOffset="79538.7408">17289 9798 0,'0'0'0,"-25"0"16,25 25-1,0-1-15,0 1 16,0 0-16,0 0 0,0 0 16,25 24-16,0-24 15,-25 0-15,0 0 0</inkml:trace>
  <inkml:trace contextRef="#ctx0" brushRef="#br0" timeOffset="79712.7234">17314 9823 0,'0'0'0,"0"-50"0,0 25 15,24 0-15,26 25 16,-25-24-16,0 24 0,-1 0 16,26 0-16,-25 0 15,49 24-15,-49-24 0,25 25 16,-25-25-16,-1 25 0,1-25 15,-25 50-15,0-26 16,-25 1-16,-24 0 16,24-25-16</inkml:trace>
  <inkml:trace contextRef="#ctx0" brushRef="#br0" timeOffset="79834.4534">17413 10021 0,'0'0'0,"25"0"16,24 0-16,-24 0 15,25 0-15,-25 0 0,24 0 16,26 0-16,-26 0 0,1 0 16,-25 0-16,24 0 0</inkml:trace>
  <inkml:trace contextRef="#ctx0" brushRef="#br0" timeOffset="80598.3918">17462 10418 0,'-24'0'0,"24"25"32,24-25-17,-24 25-15,25-25 0,0 24 0,-25 1 16,0 0-1,25-25-15,-50-50 32,25 26-17,-25-1-15,25 0 0,0 0 16,0 0-16,0 1 16,25 24-16,0 0 15,0-25-15,0 25 0,-1 0 16,1 0-16,0 0 0,49 0 15,-49 0-15,25 0 0,-25 0 0,-1-25 16,26 25-16,-25 0 16,0 0-16,-25 25 0,-25-25 15,-25 49-15,25-49 16,-24 25-16,24 0 0,-25-25 16,26 25-16,-26 0 0,25-25 0,0 24 15,75-24 1,-25 0-1,24 0-15,-24 0 0,74-24 16,-49 24-16,0 0 0,-1 0 16,1 0-16,24 0 0,25-25 15</inkml:trace>
  <inkml:trace contextRef="#ctx0" brushRef="#br0" timeOffset="81138.6288">23242 9327 0,'0'0'0,"0"24"0,-25-24 16,25 25 0,0 25-16,0-25 0,0-1 0,0 1 15,0 0-15,0 0 0,50 24 16,-25-24-16,-25 0 0,24 0 16</inkml:trace>
  <inkml:trace contextRef="#ctx0" brushRef="#br0" timeOffset="81350.8725">23192 9426 0,'0'-25'0,"25"25"15,-25-25-15,25 25 16,0 0-16,0 0 0,-1 0 16,51 0-16,-50 0 0,24 0 0,-24 25 15,0-25-15,24 25 16,1-25-16,-25 0 0,-25 25 15,25-25-15,-25 24 0,0 1 16,-50-25-16,25 25 0,0-25 0,1 25 16,-1 0-16,-25-1 0,1 1 15,24 0-15</inkml:trace>
  <inkml:trace contextRef="#ctx0" brushRef="#br0" timeOffset="81466.619">23267 9723 0,'0'0'0,"0"25"0,25-25 31,-1 0-31,26-25 15,-25 25-15,0 0 0,-1 0 16,1 0-16,0 0 0,25 0 16,-26 25-16</inkml:trace>
  <inkml:trace contextRef="#ctx0" brushRef="#br0" timeOffset="81663.0555">23168 10145 0,'0'25'15,"0"25"1,24-50-16,-24 24 0,25 1 16,-25 0-16,0 0 15,25 0-15,0-1 0</inkml:trace>
  <inkml:trace contextRef="#ctx0" brushRef="#br0" timeOffset="81934.9295">23192 10120 0,'0'-24'0,"25"24"16,0 0-16,0-25 15,0 25-15,-1 0 0,1 0 16,25 0-16,-1 0 0,-24 0 15,0 25-15,0-25 0,0 0 0,-1 24 16,-24 1 0,-24-25-16,-1 25 0,-50 0 15,51-25-15,-1 25 0,-25-25 16,25 0-16,1 24 0,24 1 16,24 0-1,26-25-15,-25 0 0,24 0 16,-24 0-16,25 0 0,-1 0 15,1 0-15,0 0 0</inkml:trace>
  <inkml:trace contextRef="#ctx0" brushRef="#br0" timeOffset="82506.1962">19224 11956 0,'24'0'16,"-24"25"-1,0-1-15,0 1 16,0 25-16,25-25 0,-25-1 16,0 1-16,0 0 0,25 0 15,0 25-15,-25-26 0,0 1 16</inkml:trace>
  <inkml:trace contextRef="#ctx0" brushRef="#br0" timeOffset="82726.8484">19199 12080 0,'0'0'0,"0"-25"0,0 0 0,0 0 16,0 1-16,49 24 16,26 0-16,-50 0 15,24 0-15,-24 0 0,25 0 16,-1 0-16,26 24 0,-26-24 16,1 25-16,-25 0 0,0-25 15,-1 25-15,-24 0 0,0-1 16,0 1-16,-49 0 15,49 0-15,-25-25 16,0 25-16,0 0 0,-24-1 16,24-24-16,0 25 0,0-25 15</inkml:trace>
  <inkml:trace contextRef="#ctx0" brushRef="#br0" timeOffset="82838.2785">19422 12328 0,'0'0'16,"-25"25"-16,0-25 0,50 0 31,0 0-31,25 0 0,-1 0 15,-24 0-15,25 0 0,-25 0 16,49 0-16,-74 25 0,25-25 16,-25 24-16</inkml:trace>
  <inkml:trace contextRef="#ctx0" brushRef="#br0" timeOffset="83034.3946">19000 12849 0,'0'0'0,"-24"0"0,24 25 0,-25-1 16,25 1-16,0 0 0,25 0 15,-1 24 1,1-49-16,-25 25 16,25-25-16,0 0 0,-25 25 15,25-25-15</inkml:trace>
  <inkml:trace contextRef="#ctx0" brushRef="#br0" timeOffset="83295.8631">18976 12874 0,'0'0'0,"24"-25"0,1 25 16,0-25-16,0 25 0,24-25 16,1 25-16,0 0 15,-26 0-15,26 0 0,-25 0 16,49 25-16,-49 0 0,0 0 15,-25-1-15,-25 26 16,0-50-16,0 25 16,1 0-16,-26-25 0,25 0 0,-24 24 15,24-24-15,0 0 0,25 25 16,25-25 0,0 0-16,-1 0 15,26 0-15,49 0 0,-49 0 16,-1 0-16,1 0 0</inkml:trace>
  <inkml:trace contextRef="#ctx0" brushRef="#br0" timeOffset="83698.7165">21903 12030 0,'0'0'0,"24"0"0,-24 25 31,25 0-15,-25 0-16,0-1 15,0 1-15,25 25 0,-25-25 16,25 0-16,-25-1 0</inkml:trace>
  <inkml:trace contextRef="#ctx0" brushRef="#br0" timeOffset="83909.8645">21927 12129 0,'0'-24'0,"0"48"0,-24-98 15,24 49-15,0 0 0,24 25 16,1-24-16,25 24 15,-1 0-15,1-25 0,0 25 16,-1 0-16,50 0 0,-49 0 16,0 0-16,-26 25 0,1-25 15,0 24-15,-25 1 0,0 0 0,-25-25 16,0 25-16,1 0 0,-1-1 16,-50 26-16,51-25 0,-1 0 15,0 0-15,-25 24 16</inkml:trace>
  <inkml:trace contextRef="#ctx0" brushRef="#br0" timeOffset="84027.0137">22076 12353 0,'-25'0'15,"25"-25"1,50 25-16,-25 0 16,0 0-16,-1 0 0,1 0 15,25 0-15,-25 0 0,-1 25 0</inkml:trace>
  <inkml:trace contextRef="#ctx0" brushRef="#br0" timeOffset="84218.7859">21903 12725 0,'0'0'0,"0"25"0,0-1 15,0 1 1,0 0-16,24 0 0,1 0 15,-25-1-15,25 1 0,0 0 0,0 0 16,-1-25-16,-24 25 16,0-50-1</inkml:trace>
  <inkml:trace contextRef="#ctx0" brushRef="#br0" timeOffset="84382.6272">21952 12725 0,'0'0'16,"0"-25"-16,25 25 15,0 0-15,24 0 16,-24-25-16,0 25 0,25 0 16,-1 0-16,-24 0 0,74 0 0,-74 0 15,0 25-15,24-25 0,-24 50 16,0-26-16,0-24 0,-25 25 16</inkml:trace>
  <inkml:trace contextRef="#ctx0" brushRef="#br0" timeOffset="84532.634">22175 12898 0,'-24'25'0,"48"-25"32,1 0-32,0 0 0,49 0 0,-24 0 15,0 0-15,-1 0 0,1-25 16</inkml:trace>
  <inkml:trace contextRef="#ctx0" brushRef="#br0" timeOffset="86082.4729">19695 7937 0,'0'0'0,"-25"0"0,0-24 15,25-1 1,0 0 0,0 0-16,25 25 0,0-25 15,0 25 1,0-24-16,-1 24 0,1 0 0,0 0 15,0-25-15,49 25 0,-49 0 16,25 0-16,-26 0 0,26 49 16,-25-49-16,24 25 0,-24 0 0,0 0 15,-25 0 1,25-1-16,-25 1 16,0 0-16,-50-25 15,25 25-15,1-25 0,-1 0 0,0 0 16,-25 25-16,26-25 0,-51 0 15,50 0-15,-24 0 0,24 0 16,0 0-16,-24 0 0,24-25 16,0 25-16,0 0 0,0 0 15,1 0-15,-1 0 16,25 25 46,0 0-46,0-1-16,-25 1 0,25 0 0,0 0 16,0 0-16,0-1 15,0 1-15,0 0 16,25-25-16,-25 25 16,25-25-16,-1 0 15,1 0-15,-25 25 0,25-25 0,0 0 16,0 0-16,-1 0 0,26 0 15,-25 24-15,0-24 0,-1 0 16,1 0-16,0 0 0,25 0 16,-26 0-16,1-24 0,0 24 15,0 0-15,0-25 0,-25 0 16,24 25-16,-24-25 0,0 0 16,0 1-16,0-1 15,0 0-15,-24 0 16,24 0-16,0 1 0,0-1 15,0 0-15,0 0 0,0 0 16</inkml:trace>
  <inkml:trace contextRef="#ctx0" brushRef="#br0" timeOffset="87050.9578">21530 8434 0,'-24'0'16,"-1"0"-16,0 0 31,25-25 0,25 25-15,0 0-16,24-25 15,-24 25-15,0 0 0,24 0 16,-24 0-16,50 0 0,-50 0 16,-1 0-16,1 0 0,0 0 15,0 25-15,0-25 0,-25 25 16,0-1-1,0 1-15,-25 0 0,25 0 16,-25 0-16,0-1 16,-24 1-1,24 0-15,25 0 0,-25-25 0,0 0 16,0 0-16,0 0 16,1 0-16,-1 0 0,0 0 15,0 0-15,-24-25 16,24 25-16,0 0 0,0-25 15,-24 0-15,49 1 16,-25 24-16,0 0 0,0 0 16,0-25-16,1 25 15,-1 0 1,25 25-16,-25-25 0,25 24 16,0 1-16,0 0 15,0 0-15,0 0 0,0-1 16,25 1-16,-25 0 15,25 0-15,-25 0 0,24-1 16,-24 1-16,25 0 16,-25 0-16,25-25 0,-25 25 15,25-25-15,0 24 0,-1-24 16,1 0-16,0 0 0,0 0 16,0 25-16,24-25 15,-24 0-15,0 0 0,0 0 16,-1 0-16,26-25 0,-25 25 15,0 0-15,0-24 0,-1 24 16,1 0-16,0-25 0,0 0 16,0 25-16,-25-25 0,24 0 15,1-24-15,0 24 16,-25 0-16,25 0 0,-25 1 16,0-26-16,0 25 0,0 0 15,0 1-15,-25-1 16,0 25-16,0 0 0,1 0 0,-1 0 15</inkml:trace>
  <inkml:trace contextRef="#ctx0" brushRef="#br0" timeOffset="88114.6837">19323 9376 0,'-25'0'0,"50"0"31,0 0-31,-1 0 16,26 0-16,-25-25 0,74 25 16,-49 0-16,-1 0 0,-24 0 15,25 0-15,-1 0 0,1 0 16,-25 0-16,0 25 0,-1-25 16,-24 25-16,25 0 0,-25 0 15,0-1 1,-25 1-16,25 0 15,-24-25-15,24 25 0,-25-25 16,0 0-16,0 0 0,0 0 16,1 0-16,-1 0 0,-50 0 15,26-25-15,24 25 0,0 0 16,-25 0-16,26 0 0,-26 0 16,50-25-16,-25 25 0,0 0 15,1 0 16,24 25-15,0 0 0,0 24-16,0-24 15,0 0-15,0 0 16,0 0-16,24-1 0,-24 1 16,0 0-16,25 0 15,-25 0 1,25-25-16,-25 24 15,25-24-15,-25 25 16,25-25-16,-1 25 0,1-25 16,0 0-16,0 0 15,25 0-15,-26 0 16,1 0-16,0 0 0,0 0 16,0-25-16,49 0 0,-49 25 15,0-24-15,-25-1 0,24 0 0,26 0 16,-50 0-16,25 1 0,-25-1 15,0 0-15,0 0 16,0 0-16,0 1 0,-25 24 16,0-25-16,0 25 15,1 0-15</inkml:trace>
  <inkml:trace contextRef="#ctx0" brushRef="#br0" timeOffset="89130.3057">20985 10145 0,'0'-25'16,"25"25"0,-1-24-16,1 24 0,0-25 15,0 25-15,0 0 16,49 0-16,-24 0 0,-26 0 16,1 0-16,0 0 0,49 0 15,-74 25-15,25-25 0,0 24 16,-25 1-1,0 0-15,-25-25 0,25 25 16,-25 0-16,-24-1 0,49 1 16,-25-25-16,25 25 0,-25-25 15,0 25-15,1-25 16,-1 25-16,0-25 16,-25 0-16,26-25 0,-1 25 0,25-25 15,-25 0-15,-25 0 0,26 1 16,-1-1-16,25 0 31,25 25-15,-25 25-1,0 24 1,-25-24 0,25 0-16,-25 25 15,0-50-15,25 24 16,0 1-16,0 0 15,0 25-15,0-26 0,0 1 16,50 0-16,-25 0 16,-1-25-16,1 0 0,0 25 15,0-25-15,24 0 16,-24 0-16,0 0 0,0 0 0,0 0 16,24 0-16,-24 0 0,0 0 15,0-25-15,-1 25 0,-24-25 16,25 0-16,0 25 0,-25-25 15,25 1-15,0-26 16,-25 25-16,0 0 0,0 1 16,0-1-16,0 0 0,-25 0 15,25 0-15,-25 25 16,0 0-16,0 0 16</inkml:trace>
  <inkml:trace contextRef="#ctx0" brushRef="#br0" timeOffset="90111.2226">19943 10790 0,'0'0'0,"-25"0"0,25-25 16,-25 25-16,25-25 15,25 25 1,0 0 0,0 0-16,0 0 0,-1 0 15,51 0-15,-26 0 0,-24 0 16,25 0-16,-25 0 0,-1 0 15,51-24-15,-50 24 16,-25 24 15,0 1-15,0 0-16,0 0 16,0 0-16,0-1 15,0 1-15,0 0 16,0 0-16,0 0 15,-25-25-15,0 0 16,0 0-16,0 0 16,1-25-16,-26 0 15,25 25-15,0-25 0,-24 25 0,24-25 16,0 25-16,-49-24 0,49 24 16,0 0-16,0-25 15,1 25-15,48 0 31,1 0-15,-25 25 0,0-1-1,-25 26 1,25-25-16,0 0 16,0-1-16,0 26 15,25-50-15,-25 25 0,25 0 0,0-1 16,0 1-1,-1-25 1,1 0-16,0 25 0,0-25 16,24 0-16,1 0 15,-25 0-15,24 0 0,-24-25 16,0 25-16,0 0 0,49-25 16,-49 25-16,0-24 0,0-1 15,-1-25-15,1 25 16,-25 1-16,0-1 0,0 0 15,-25-25-15,1 26 16,24-1-16,-25 25 0,0-25 16,25 0-1</inkml:trace>
  <inkml:trace contextRef="#ctx0" brushRef="#br0" timeOffset="91342.5461">18926 7293 0,'-25'0'0,"50"0"47,0 0-32,0 0 1,-1 0-16,-24 24 0,25 1 0,0 0 16,0 0-16,0 0 0,-1-25 15,26 24-15,0 26 0,-1-25 16,-24 0-16,0-1 0,24 1 16,-24 0-16,0 0 0,0 0 15,0-1-15,-25 1 16,0-50 46</inkml:trace>
  <inkml:trace contextRef="#ctx0" brushRef="#br0" timeOffset="92054.8909">22051 7441 0,'0'-24'0,"-24"24"15,-1 0 32,0 24-16,0 1-15,25 0-16,0 0 16,-25-25-1,25 25-15,0-1 0,-24-24 0,24 25 16,-25 0-16,25 0 0,-25 24 15,0 1-15,0-25 0,25 0 16,-24 24-16,-1 26 0,25-51 16,-25 26-16,25-25 0,0 25 15,-25-26-15,25 51 0,0-50 16,0-1-16,0 1 0,0 0 16,0 0-16,25-50 31,0 0-16</inkml:trace>
  <inkml:trace contextRef="#ctx0" brushRef="#br0" timeOffset="92787.502">22944 9599 0,'0'-24'63,"-24"-1"-48,24 0-15,-25 0 16,0 25-16,25-25 0,-25 1 16,0-26-16,1 25 0,24 0 15,-25 1-15,0-1 0,25 0 16,-50-25-16,25 26 0,-24-1 16,24-25-16,0 25 15,-49 1-15,24-1 0,25 0 16,-24 25-16,-1-25 0,25 0 0,-49 25 15,24-25-15,26 25 0,-26-24 16,25 24-16,0-25 16,1 25-16,-1 0 0,0-25 0,0 25 15,0 0-15,1 0 16,24-25 0,24 25-1,1 0 1</inkml:trace>
  <inkml:trace contextRef="#ctx0" brushRef="#br0" timeOffset="93802.599">22151 11708 0,'0'25'0,"0"-1"16,-25 1-16,25 0 16,0 0-1,25-25 1,-25 25 0,0-1-1,0-48 63,0-1-78,0 0 16,0-25-16,-25 26 0,25-1 16,-25 0-16,25 0 0,-25-24 15,0-51-15,25 51 0,-24-1 16,-1-24-16,25 24 0,-25-74 15,0 74-15,25 1 0,-25 24 16,1-25-16,24 26 16,-25-26-16,0 25 0,25 0 15,-25 25-15,25-24 16,-25 24 0,1 0-1,-1 0 1,0 0-1</inkml:trace>
  <inkml:trace contextRef="#ctx0" brushRef="#br0" timeOffset="94494.532">21580 10145 0,'0'-25'15,"0"1"1,0-1-16,25 0 16,-25 0-16,0 0 0,25-24 0,-25-1 15,0 25-15,24 0 16,-24-24-16,0-1 0,25-24 0,-25 24 15,0 1-15,25-1 0,-25 25 16,0-49-16,0 49 0,25 0 16,-25 0-16,0 1 0,-25 48 31,25 1-31,-25 0 0</inkml:trace>
  <inkml:trace contextRef="#ctx0" brushRef="#br0" timeOffset="95122.1567">19769 11857 0,'0'0'16,"-24"0"-16,-1 0 15,25-25 32,25 0-31,-25 0-16,24 25 0,1-25 15,0 1-15,0-1 0,24-50 16,-24 26-16,25-1 0,-25 25 16,-1-24-16,51-50 0,-50 74 15,-1-25-15,-24 25 0,25 1 16,-25-1-16,0-25 0</inkml:trace>
  <inkml:trace contextRef="#ctx0" brushRef="#br0" timeOffset="95690.7596">20389 10616 0,'-24'0'15,"24"-24"1,0-1 0,24 0-1,1 0 1,-25 0-16,25 1 16,0-1-16,-25 0 0,25 0 15,-1-49-15,1 49 0,0-25 0,0 1 16,24-1-16,-24 1 0,50-51 15,-50 26-15,24-1 0,1 1 16,-25 24-16,24-24 0,26-75 16,-51 100-16,26-26 0,-25 26 15,0-1-15,-1-24 0,1 49 16,-25 0-16,25 0 0,-25 0 16,25 25-16,0-24 0,-1-1 0,1 25 15,0 0 1,0 0-16,0 0 0,-50 25 31</inkml:trace>
  <inkml:trace contextRef="#ctx0" brushRef="#br0" timeOffset="96280.5235">19819 9971 0,'0'0'0,"0"-24"15,25 24 1,0 24-1,-25 1 1,24 0-16,-24 0 16,0 25-16,25-26 0,-25 1 15,0 25-15,25-25 0,0 49 16,0-24-16,-25-26 0,24 1 16,1 0-16,-25 0 0,25 0 15,0-25 1</inkml:trace>
  <inkml:trace contextRef="#ctx0" brushRef="#br0" timeOffset="96933.9855">20241 8483 0,'24'-25'16,"-24"50"15,0 25-15,0-1-16,0-24 0,25 0 16,-25 25-16,50-26 0,-25 26 15,24 24-15,-24-24 0,0 0 16,0-1-16,24 1 0,26 24 15,-51-24-15,26 0 0,-25-1 16,25 1-16,-26-1 0,51 51 0,-50-51 16,24 1-16,-24-1 0,0-24 15,0 25-15,-1 24 0,1-49 16,-25 25-16,25-26 0,-25 1 16,0 0-16,25 0 15,-25-50 1,0 0-1,0-24-15</inkml:trace>
  <inkml:trace contextRef="#ctx0" brushRef="#br0" timeOffset="97371.415">21010 8632 0,'-50'25'32,"25"0"-32,0-25 15,1 24-15,-1-24 0,25 25 16,-75 0-16,51 0 0,-26 0 15,25-1-15,-25 1 0,-74 0 0,75 0 16,-26 0-16,26-1 0,-1 1 16,1-25-16,-51 50 0,76-50 15,-1 25-15,0-25 0,0 25 16,0-1-16</inkml:trace>
  <inkml:trace contextRef="#ctx0" brushRef="#br0" timeOffset="98367.6972">19397 9699 0,'-25'0'16,"50"0"15,-50 0 0,1 0-31,-1 24 16,0-24-16,0 25 16,-24-25-16,24 0 0,-74 25 15,49 0-15,0 0 0,-24-25 16,0 24-16,-50 26 0,49-25 0,1-25 15,-1 25-15,26-1 0,-1 1 16,-24 0-16,49-25 0,0 0 16,25 25-16,25-25 31,0 0-31,-1-25 0</inkml:trace>
  <inkml:trace contextRef="#ctx0" brushRef="#br0" timeOffset="112532.886">18405 6672 0,'-25'0'0,"0"0"32,25 25 30,0 0-46,-24 0-16,-1 24 15,25-24-15,0 0 16,0 0-16,0 0 16,0 0-16,25-1 15,-25 1-15,24 0 16,1-25 0,0 25-16,0-25 0,0 0 0,-1 25 15,1-25-15,0 0 16,0 0-16,0 0 0,0 0 15,-1 0-15,1 0 16,0 0-16,0 0 0,0 0 16,-1 0-16,1 0 15,0-25-15,0 25 0,-25-25 16,25 25-16,-25-25 16,24 25-1,-24-25 1,25 25-16,-25-24 15,0-1-15,0 0 16,0 0 0,0 0-1,-25 25-15,25-25 16,-24 25-16,24-24 0,-25-1 16,0 0-16,25 0 15,0 0-15,-25 1 16,0 24 31,1 0-47,-1 0 15,0 0 1,0 0 0,0 0-16,1 0 0,-1 0 15,0 0 1,0 0-16,0 24 0,0-24 0,1 0 15,-1 0-15,0 0 16,0 25-16,0-25 0,1 0 16,-1 0-16,0 0 15,0 0 1,0 0 0,25 25 30,0 0-46,0 0 16,25-25-16,-25 24 16,0 1-16,0 0 15,0 0-15,0 0 16,0 0-16,0-1 16,0 1-16,0 0 15,0 0-15,25-25 16,-25 25-16,25-25 15,-25 24-15,25-24 0,-1 25 16,26-25-16,-25 0 16,0 0-16,-1 0 15,1 0-15,0 0 0,0 0 16,0 0-16,0 0 16,99 0-1,-124-25-15,49 25 0,-49-24 16,25 24-16,0 0 15,-25-25 1,25 25-16,-25-25 16,24 25-16,-24-25 0,25 0 15,-25 1 1,0-1 0,0 0-1,0 0 1,-25 0-16,25 0 0,0 1 15,-24-1 1,-1 0-16,25 0 0,0 0 16,-25 25-1,0 0 1,0 0-16,1 0 16,-1 0-1,25 25-15,-25 0 16</inkml:trace>
  <inkml:trace contextRef="#ctx0" brushRef="#br0" timeOffset="113654.3687">18901 7169 0,'0'24'15,"25"-24"32,0 0 31</inkml:trace>
  <inkml:trace contextRef="#ctx0" brushRef="#br0" timeOffset="115647.3722">19571 7888 0,'25'0'0,"-25"25"93,0-1-30,0 1-48,-25-25 17,25 25-32,-25 0 15,0 0 1,25 0-16,-25-25 0,25 24 16,-24-24-1,24 25-15,-25-25 16,25 25-16,-25-25 15,25 25-15,-25 0 16,0-1-16,1-24 16,24 25-16,-25 0 15,0 0 1,0 0 0,0-1-1,1 1 1,-1-25-16,25 25 0,-25-25 15,25 25-15,-25 0 16,0-25-16,25 24 0,-24-24 16,24 25-16,-25 0 15,0 0-15,0 0 16,25-1 0,-25-24-16,25 25 0,-24 0 15,-1 0 1,0 0-1,25-1-15,-25 1 0,0 0 16,25 0 0,-24-25-16,24 25 0,-25-1 15,0 1 1,25 0-16,-25-25 0,25 25 16,-25-25-16,25 25 0,-24-25 15,24 24-15,-25 1 0,0 0 16,25 0-1,-25-25-15,25 25 16,-25 0-16,1-1 16,24 1-1,-25 0-15,0 0 16,0 0 0,25-1-16,-25-24 0,25 25 15,-25-25-15,25 25 16,-24 0-1,-1 0-15,25-1 16,-25-24-16,25 25 16,-25 0-16,25 0 15,-25 0-15,25-1 16,-24 1-16,24 0 16,-25 0-1,25 0 1,-25-1-1,25 1 1,-25-25-16,25 25 16,0 0-1,0-50 17</inkml:trace>
  <inkml:trace contextRef="#ctx0" brushRef="#br0" timeOffset="116033.958">18231 9376 0,'0'0'0,"0"25"47,0 0-32,0 0 1,-24-1 0,24 1-16,0 0 15,0 0-15,0 0 16,0-1-16,0 1 15,0 0-15,0 0 16,24-25 0,-24 25-16,25-25 15,0 0-15,0 24 16,0-24-16,-1 0 0,1 0 16,0 0-16,0-24 15,-25-1-15,0 0 16</inkml:trace>
  <inkml:trace contextRef="#ctx0" brushRef="#br0" timeOffset="127677.9009">19472 6921 0,'-25'0'16,"25"24"-1,0 1-15,0 0 16,0 0-16,0 0 0,0 24 16,0-24-16,0 0 15,0 0-15,0-1 16,0 1-16</inkml:trace>
  <inkml:trace contextRef="#ctx0" brushRef="#br0" timeOffset="127974.5045">19447 6995 0,'0'0'0,"0"-25"0,25 25 16,-1 0-1,1 0-15,0 0 16,-25 25-16,25-25 0,0 0 15,0 25-15,-1 0 16,-24-1-16,25-24 0,-25 25 0,0 0 16,0 0-16,-25 0 15,-24-1 1,24-24-16,0 25 0,0-25 16,0 0-1,50 0 16,0 0-31,25 0 16,-25 0 0,-1 0-16,1 25 15,0-25-15,25 25 0</inkml:trace>
  <inkml:trace contextRef="#ctx0" brushRef="#br0" timeOffset="139555.3198">18331 10294 0,'24'0'109,"1"25"-93,0-25 15,-25-25 1,-25 25-32,0 0 15,25-25 32,25 25-47,-25-25 16,25 25-1,0 0-15,-25-24 16,25 24-16,-1 0 16,-24 24-1,25 1 1,-25 0-1</inkml:trace>
  <inkml:trace contextRef="#ctx0" brushRef="#br0" timeOffset="139666.2697">18405 10344 0,'25'-25'0,"0"25"16,-1-25-16</inkml:trace>
  <inkml:trace contextRef="#ctx0" brushRef="#br0" timeOffset="152079.0548">19348 6424 0,'0'-24'16,"0"-1"0,0 0 15,0 0-16,0 0 1,0 1-16,-25-1 16,0 0-1,0 25 1,0-25-16,1 25 0,24-25 16,-25 25-16,25-24 0,-25 24 15,-25-25-15,26 25 0,-1-25 16,0 25-16,0-25 0,0 25 15,1 0-15,-1 0 0,0-25 16,-25 25-16,1 0 0,24 0 16,-25 0-16,26 0 0,-1 0 15,-25 0-15,1 0 0,-1 0 0,25 0 16,0 0-16,0 0 0,-24 0 16,24 25-16,0-25 0,0 0 15,1 0-15,-1 25 16,-25 0-16,25 0 0,1-25 15,-1 24-15,-25-24 0,25 25 0,-24 25 16,24-50-16,0 25 0,-24-1 16,24 1-16,-25 0 0,25 0 15,1 0-15,-1-1 0,0-24 16,0 25-16,-24 25 0,24-25 16,0-1-16,0 1 0,0 0 15,1 0-15,-1 0 0,0-1 16,0 1-16,25 0 0,-25 0 15,0 24-15,25-24 0,-24 0 16,24 0-16,0 0 0,0 0 16,0 49-16,0-49 0,0 24 0,24-24 15,-24 0-15,25 25 0,0-1 16,0-24-16,-25 25 0,25-26 16,-25 1-16,25 0 0,-1 0 15,-24 0-15,25-1 16,0-24-1,-50 0 17,0 0-17,1 0-15,24 25 16,-25-25-16,0 25 0,0 0 16,0-25-16,0 25 0,1-1 0,-1 1 15,0 0-15,-25 0 0,26 24 16,-1-24-16,0 0 0,0 0 15,0 24-15,-24 26 0,24-50 16,25 24-16,-25-24 0,25 25 16,-25 74-16,1-75 15,24 26-15,0-50 0,0-1 0,0 26 16,0-25-16,0 0 0,0 24 16,24-24-16,-24 0 15,25 0-15,0-25 0,0 49 16,0-49-16,-1 25 0,1-25 15,-25 25-15,25-25 16,-75-25 0,26 25-1,-1 0-15,0 0 0,-25 0 16,-24 25-16,49 0 0,-24-1 16,24 1-16,-25 0 0,25 0 0,-49 24 15,49 1-15,0-25 16,1 0-16,-1-1 0,0 26 15,-25 0-15,50-1 0,-24-24 16,24 0-16,0 0 0,-25 24 16,25-24-16,0 0 0,0 0 0,0 24 15,0-24-15,0 25 0,0-25 16,0-1-16,25 1 16,-25 0-16,24 0 15,1-25-15,0 0 16,0 25-16,0-25 0,-50 0 31,0 0-15,-25 24-1,26 1-15,-1 0 0,0 0 0,0 0 16,-24 24-16,24-24 0,25 25 16,-25-26-16,0 1 0,25 0 15,0 25-15,0-1 0,0-24 16,0 0-16,0 0 0,25 49 15,-25-49-15,0 0 0,50 0 16,-50 24-16,24-49 0,26 50 16,-25-50-16,0 25 0,24-25 0,-24 0 15,49 0-15,-49 0 0,25 0 16,-25 0-16,24 0 0,-24 0 16,25 0-16,-26-25 15,-48 25 16,24 25-31,0-1 16,0 1-16,-25 0 0,25 0 16,0 0-16,0 24 0,0-24 15,25 0-15,-25 0 0,24-1 16,1-24-16,25 50 0,-25-50 0,-1 25 16,1-25-16,25 0 15,-1 0-15,1 0 0,-25 0 16,24 0-16,-24 0 0,25 0 15,-1-25-15,1 25 0,-25 0 16,0-50-16,0 50 0,24-24 0,-24-1 16,0 25-16,0-25 15,-25 50 32,24-25-47,-24 25 0,25-25 16,0 24-16,0-24 0,0 0 15,24 25-15,-24-25 16,0 0-16,24 0 0,-24 0 16,0 0-16,25 0 0,-26 0 15,1 0-15,0-25 16,0 25-16,0-24 0,-1-1 16,1 25-16,0-25 15,25-49-15,-26 49 0,1 0 16,0-25-16,25 26 0,-1-51 15,-24 50-15,0 1 0,0 24 16,-25-25-16,25 25 0,-25-25 0,0 50 31,24-25-15,1 0-16,0 0 16,25 0-16,-26 0 0,1 0 15,25 0-15,-25 0 0,24-25 16,-24 0-16,0 25 0,0-25 15,24 1-15,-24-1 0,49-50 16,-49 50-16,25-24 0,-25 24 16,24-25-16,1-24 0,-25 49 15,-1-24-15,-24 24 0,25 0 16,-25 0-16,25-24 0,-25 24 16,0 0-16,0 0 0,25 25 15,-25-25-15,25 1 16,24 24-1,-24-25-15,25 25 16,-50-25-16,49 0 0,-24 0 16,0 1-16,0-1 0,0 0 15,-1 0-15,26-74 0,-25 49 16,-25 26-16,25-26 0,-1 0 16,1-24-16,-25 49 0,0 0 15,25 0-15,-25 1 16,25 24-1,0 0 1,-1 0 0,1 0-16,0 0 15,0 0-15,0 0 0,-1-25 16,26 0-16,-25 0 0,0 25 16,-1-25-16,1 1 0,0-1 15,25-25-15,-26 25 0,1 1 16,-25-1-16,25 0 0,0-25 15,-25 26-15,0-1 0,0 0 0,0-25 16,0 26-16,0-51 0,0 26 16,-25 24-16,25 0 15,0 0-15,0 0 0,0 1 0,25 24 32,0 0-17,-1 0-15,26-25 16,-25 25-16,24-25 0,-24 0 0,0 0 15,0 0-15,25-24 16,-50 24-16,24 0 0,1 0 16,-25 1-16,0-51 0,0 50 15,0-24-15,0 24 0,0 0 0,-25-24 16,1-1-16,-1 25 16,0 25-16,25-25 0,-25 25 0,0-24 15,25-1-15,-25 25 0,25-25 16,0-25-1,0 26-15,0-1 16,0 0-16,25-49 0,0 49 16,-25-25-16,0 1 0,0 24 15,0-25-15,0-24 0,0 49 16,0-25-16,0 25 0,-25 1 16,0-1-16,25 0 0,-24 0 0,-1 0 15,0 1-15,0-1 0,-24-25 16,24 25-16,0 1 0,0-1 15,0 25-15,-24-50 0,24 25 16,0 25-16,25-24 16,-25 24-16,1-25 0,-1 25 15,0-25 1,25 0-16,-25 25 0,25-25 16,-25 1-16,25-26 0,-24 0 15,24 26-15,-25-26 0,0 25 16,25 0-16,-25 1 0,0-1 15,1 25-15,-1 0 0,0 0 16,0 25-16,-24-1 0,24 1 16</inkml:trace>
  <inkml:trace contextRef="#ctx0" brushRef="#br0" timeOffset="153711.4374">18479 7813 0,'-24'-24'0,"-1"24"16,0 0 0,25-25-16,25 25 31,-25-25 0,0 0 0,0 50 47,-25 0-62,0 0 0,25-1-16,0 1 15,-25-25-15,25 25 0,0 0 16,-24 24-16,-1-24 0,25 0 16,-25 0-16,25 0 0,-25 24 15,25-24-15,-25 0 16,25 0-16,0 0 15,0-50 1,0 0 0</inkml:trace>
  <inkml:trace contextRef="#ctx0" brushRef="#br0" timeOffset="154062.2306">17959 8260 0,'0'25'32,"0"0"-17,0-1 1,0 1-16,24 0 16,-24 0-16,0 0 0,0-1 15,0 1-15,0 0 16</inkml:trace>
  <inkml:trace contextRef="#ctx0" brushRef="#br0" timeOffset="154318.3893">17959 8285 0,'0'0'0,"24"0"31,1-25-31,0 25 15,0 0-15,0-25 0,24 25 16,-24 0-16,0 0 0,0 0 16,24 0-16,-49 25 15,25-25-15,-25 25 32,0 0-17,0-1-15,-25-24 16,25 25-16,0 0 15,-25 0-15,1-25 16</inkml:trace>
  <inkml:trace contextRef="#ctx0" brushRef="#br0" timeOffset="154465.6175">18033 8483 0,'0'0'15,"25"0"1,0 0-1,-1 0-15,1 0 16,0 0-16,0 0 16</inkml:trace>
  <inkml:trace contextRef="#ctx0" brushRef="#br0" timeOffset="155259.4792">18008 8632 0,'-25'0'31,"25"25"-15,0 0-1,0-1 1,25 1-1,0-25 1,0 0 0,-25-25-1,25 25-15,-25-24 32,0-1-17,0 0 1,-25 0-1,25 50 17,25-25-17,24 0-15,-24 0 16,-25 25 0,0 0-1,-25-25 1,0 24-16,1-24 15,-1 0-15,25 25 16,-25-25-16,50 0 31,0 0-31,-1 0 0,1 0 16,0 0-16,25-25 0,-26 1 16,1 24-16</inkml:trace>
  <inkml:trace contextRef="#ctx0" brushRef="#br0" timeOffset="156422.1079">17909 9699 0,'-25'0'0,"25"-25"62,25 25-62,-25-25 16,0 0-16,0 0 16,25 1-16,-25-26 15,0 25-15,25 0 0,-25-24 16,24-1-16,1-24 0,0 24 16,-25 1-16,25-1 0,-25 25 0,0-24 15,25-26-15,-25 25 0,24 26 16,-24-1-16</inkml:trace>
  <inkml:trace contextRef="#ctx0" brushRef="#br0" timeOffset="157314.5811">17810 8359 0,'0'25'16,"-25"-25"-1,25 25-15,-25-25 16,0 0-16,1 0 16,-1 0-16,0 0 15,0 25-15,-49-25 0,49 0 16,-25 0-16,25 0 0,-24 0 16,-1 0-16,-49 24 0,49-24 15,1 25-15,-26-25 0,26 25 0,-1-25 16,-24 25-16,49 0 0,0-25 15,0 24-15,1-24 16</inkml:trace>
  <inkml:trace contextRef="#ctx0" brushRef="#br0" timeOffset="157546.4696">16942 8384 0,'0'-50'0,"0"26"16,-25 24-16,0 0 15,0 0-15,0 49 16,1-49-16,-1 25 0,25 0 16,-50 24-16,50-24 0,-25 0 15,25 0-15,-24 0 16,-1-1-16,25 1 0,0 0 16,25-25-16,-1 25 15,1-25-15,0 0 0,25 25 16,-26-25-16,1 0 0,25 0 15</inkml:trace>
  <inkml:trace contextRef="#ctx0" brushRef="#br0" timeOffset="158567.061">14908 8607 0,'0'-25'0,"24"1"15,-24-1 1,-24 25-1,-1 0-15,0 0 16,0 0-16,25 25 0,-25-25 0,25 24 16,-24-24-16,-1 50 0,25-25 15,0 0 1,0-1-16,25 1 0,-1 0 16,1-25-16,0 0 0,0 0 15,0 25-15,-1-25 0,-48 25 31,-1-25-15,0 24-16,0-24 16,0 0-16,25-24 15,25-1-15,0 0 16,0 25-16,0-25 16,-1 0-16,26 1 15,-25-1-15,0 25 0,-25-25 16,24 25-16,-24 25 31,-24 0-31,-1-1 16,25 1-1,25-25 1,-1 0 0,1 0-16,0 0 0,-25-25 0,25 25 15,-25-24-15,25-1 0,-25 50 47,0-1-47,0 1 16,0 0-16,24-25 15,1 0 1,0-25-16,-25 0 16,0 1-16,0-1 15,0 0-15,0 0 16,25 0-1,0 25-15,-1 0 16,1 25-16,25-25 0,-50 25 16,25-25-16,0 25 15,-25-50 79</inkml:trace>
  <inkml:trace contextRef="#ctx0" brushRef="#br0" timeOffset="158819.5512">15354 8458 0,'0'0'0,"-25"-24"16,0-1-16,25 0 0,-24 0 16,48 25 15,1 0-31,25 0 0,-25 0 15,0 0-15,-1 0 0,1 0 16,50 0-16,-51 0 16,1 0-16,0-25 0,-25 50 31,-25-25-31,25 50 16,0-25-16,0-1 15,0 1-15,0 0 0,0 0 16,0 0-16,0-1 0,25-24 15,-25 25-15,0 0 16</inkml:trace>
  <inkml:trace contextRef="#ctx0" brushRef="#br0" timeOffset="158938.9316">15553 8582 0,'0'0'0,"-25"-24"0,25-1 31,25 25-31,-1 0 16,1 0-16,0 0 0,25-25 15,-26 25-15,1-25 16</inkml:trace>
  <inkml:trace contextRef="#ctx0" brushRef="#br0" timeOffset="159087.4775">15776 8434 0,'-25'0'16,"0"0"0,0 24-1,25 1 1,0 0-16,0 0 15,0 0-15,25-25 16,0 0-16,0 0 0,0-25 16</inkml:trace>
  <inkml:trace contextRef="#ctx0" brushRef="#br0" timeOffset="159354.3331">15875 8210 0,'0'0'0,"0"-24"16,0 48-1,0 1 1,0 0-16,0 0 16,0 24-16,0 1 0,25-25 15,-25 0-15,0-1 0,0 1 0,25-25 16,-1 0-16,1 0 16,0-49-1,0 49-15,-25-25 0,0 0 16,25 25-16,-25-25 0,0 75 31,0-25-15,24-25-16,-24 24 15,25-24-15,0 25 0</inkml:trace>
  <inkml:trace contextRef="#ctx0" brushRef="#br0" timeOffset="184199.0363">13618 11187 0,'0'0'0,"-25"0"15,25-25 17,-25 25-1,25 25-16,0 0 1,0 0 0,0 24-16,0-24 15,0 0-15,0 0 0,0-1 16,0 26-16,0-25 0,0 0 0,0-1 16,0 1-16,0 0 0,0 0 15,0 0 1,0-50 15,0 0-31</inkml:trace>
  <inkml:trace contextRef="#ctx0" brushRef="#br0" timeOffset="184717.8503">13568 10889 0,'0'0'16,"-25"0"-16,1 0 0,-1 25 15,0 0-15,0-25 16,25 25-16,-25-1 0,1-24 15,24 25-15,-25 25 0,0-25 16,25-1-16,-25 1 0,25 0 16,-25 50-16,25-51 0,0 1 0,-24 25 15,24-25-15,0 24 16,0 26-16,0-51 0,0 26 16,0-25-16,24 24 0,1 26 15,-25-50-15,25-1 0,0 26 0,0-25 16,-1 0-16,26-1 0,-25-24 15,0 25-15,24-25 0,-24 0 16,25 0-16,-1-25 16,-24 1-16,0-1 0,0 0 0,-1 0 15,26-74-15,-50 74 0,25-24 0,0-26 16,-25 26-16,0-51 0,0 51 16,0-1-16,-25 1 0,0-1 15,0 25-15,-24-49 16,-1 24-16,25 25 0,-24 0 0,24 25 15,-50-49-15,51 49 0,-1 0 16,0 0-16,0 0 16</inkml:trace>
  <inkml:trace contextRef="#ctx0" brushRef="#br0" timeOffset="185165.8989">14362 11063 0,'0'0'0,"-25"25"15,25-1 1,0 1-16,-25 0 0,25 0 16,0 49-16,0-24 0,0-25 15,0 24-15,0-24 0,0 25 0,25 24 16,-25-49-16,0 25 0,0-26 16,0 1-16,0 0 0,0 0 15,-25-50 1</inkml:trace>
  <inkml:trace contextRef="#ctx0" brushRef="#br0" timeOffset="185814.1868">14188 11485 0,'0'-25'0,"25"25"32,0 0-32,0-25 0,-1 25 15,1 0-15,0 0 16,25 0-16,-25 0 0,-1 0 15,1 0-15,0 0 0,0 0 16,-25 25-16,0 0 16,0-1-16,0 1 15,0 0-15,0 0 16,0 0-16,0-1 0,0 1 16,0 0-1,0-50 1,0 0-16,0-24 15,0 24-15,25 0 16,-25 0-16,0 1 16,24-1-16,1 25 15,0 0 1,0 0-16,0 0 16,-1 25-16,1-25 0,0 0 15,0 0-15,0 0 0,-1 0 16,1 0-16,0-25 15,0 0-15,-25 0 16,0 0 0,-25 25-1,0 0-15,0 25 16,1-25-16,24 25 0,-50 0 16,50 0-16,0-1 15,-25-24-15,25 25 16,25-25-16,25 0 15,-1 0-15,-24-25 16,0 25-16,-25-24 0,25 24 16,-25-25-16,0 50 31,0-1-31,0 1 0,0 0 16,0 0-16,0 0 15,0-1 1,24-24-1,1-24-15,0 24 0,-25-25 0,25 0 16</inkml:trace>
  <inkml:trace contextRef="#ctx0" brushRef="#br0" timeOffset="186070.5106">15304 11162 0,'0'0'0,"0"-25"15,0 0 1,0 1-16,-24 24 15,24-25 1,-25 25-16,0 25 31,25-1-31,-25 1 0,25 0 0,0 0 16,-25 0-16,25 49 0,0 1 16,0-26-16,0 1 15,0-25-15,0-1 0,0 26 16,0 0-16,0-26 0,0 1 15,0 0-15,-24 0 16,-1-25-16</inkml:trace>
  <inkml:trace contextRef="#ctx0" brushRef="#br0" timeOffset="186410.5922">15056 11534 0,'25'-25'31,"0"25"-16,0 0-15,24 0 0,-24 0 16,0-24-16,25 24 0,-26-25 16,26 0-16,0 0 0,-25 25 15,-1-25-15,1 1 0,-25-1 0,25-25 16,0 50-16,-25-25 0,0 1 16,0-1-16,0 0 15,0 0 1,-25 25-1,25 25-15,-25-25 0,25 25 16,-25 0-16,25 24 0,-24-24 16,24 0-16,0 0 0,0-1 15,0 1-15,0 25 0,0-25 16,0-1-16,0 1 0,0 25 16,0-1-16,0-24 0,0 0 15,0 0-15,0 0 16</inkml:trace>
  <inkml:trace contextRef="#ctx0" brushRef="#br0" timeOffset="186675.9227">15329 11559 0,'25'0'16,"0"0"-1,25 0-15,-26 0 16,1 0-16,0 0 15,0 0-15,0-25 0,-1 25 16,1 0-16,-25 25 47,0 0-31,0 0-16,0-1 15</inkml:trace>
  <inkml:trace contextRef="#ctx0" brushRef="#br0" timeOffset="186786.156">15577 11385 0,'0'-24'0,"0"48"0,25-24 47,0 0-31</inkml:trace>
  <inkml:trace contextRef="#ctx0" brushRef="#br0" timeOffset="186997.5221">15925 11410 0,'-25'0'31,"0"0"-31,0 0 16,0 50-16,1-1 15,24-24-15,-25 0 16,25 0-16,0 0 0,25-1 16,-1 1-16,1-25 15,0 0-15,0 0 0,24 0 16,-24 0-16,25-25 0,-25 25 16</inkml:trace>
  <inkml:trace contextRef="#ctx0" brushRef="#br0" timeOffset="187330.923">16520 11088 0,'0'-25'16,"-25"25"-16,25 49 15,0-24 1,0 50-16,0-50 0,0 24 16,0-24-16,0 25 0,0 24 15,-25-49-15,25 0 0,0-1 16,0 26-16,0-25 0,0 0 15,0-1-15,-24-24 0,24 25 16,0-50 0</inkml:trace>
  <inkml:trace contextRef="#ctx0" brushRef="#br0" timeOffset="187497.3802">16371 11485 0,'0'24'15,"-25"-24"-15,25 25 16,0 0-16,0 0 0,0 0 15,0-1-15,0 1 0,25 0 16,-25 0-16,25 0 0,0-25 16,0 0-16,-1 0 0,1 0 15,0-25-15,0 0 16,-25 0-16,49-24 0,-24 24 16</inkml:trace>
  <inkml:trace contextRef="#ctx0" brushRef="#br0" timeOffset="188725.3456">17115 11361 0,'-25'0'0,"25"24"0,-24 1 16,24 0 0,0 0-16,0 0 15,0-1-15,24 1 16,-24 0-1,25-25-15,0 0 16,0 0-16,-25-25 0,25 25 16,-25-25-16,0 1 0,0-1 0,0-25 15,-25 25-15,25 1 16,-25-1-16,0 25 0,0 0 31,25 25-31,0-1 16,25-24-16,25 25 15,-25-25 1,24 0-16,-24 0 0,-25-25 16,25 25-16,-25-24 0,25 24 15,-25 24 17,-25 1-17,25 0-15,0 0 16,25 0-16,-1-25 15,-24-25 1,25 25-16,0-25 0,0 0 16,-25 0-16,0 50 47,0 0-32,0 0-15,0 0 16,25-25-16,-25 24 15,24-24-15,1 0 16,0 0 0,-25-24-16,25-1 15</inkml:trace>
  <inkml:trace contextRef="#ctx0" brushRef="#br0" timeOffset="189314.1229">17810 11311 0,'0'25'46,"0"0"-46,0-1 0,0 1 16,0 25-16,0-25 16,0-1 15,0-48-31,25 24 16,-1-25-16,-24 0 0,25 0 15,0 0-15,-25 1 16,25-1-16,-25 50 31,0-1-15,25 1-16,-25 0 15,24 0-15,1 0 16,0-25-16,0 24 16,0-24-16,-1 0 15,-24-24-15,25 24 0,-25-25 16,25 25-16,-25-25 0,0 0 0,0 0 15,25 1-15,-25-1 16,0 0-16,-25 25 31,25 25-31,-25-25 16,25 25-16,0-1 16,0 1-16,0 0 0,0 0 15,0 0-15,25-25 16,0 24-16,0-24 15,-1 0-15,1 0 0,0-24 16</inkml:trace>
  <inkml:trace contextRef="#ctx0" brushRef="#br0" timeOffset="189506.2142">18479 11088 0,'-24'0'16,"24"24"-16,-25 26 15,25-25-15,0 25 16,0-26-16,0 1 0,0 50 16,0-51-16,0 1 0,-25 0 15,25 0-15,0 0 16,0-1-16,-25-24 0</inkml:trace>
  <inkml:trace contextRef="#ctx0" brushRef="#br0" timeOffset="190571.5087">18306 11336 0,'0'0'0,"25"0"47,24 0-47,-24 0 16,0 0-16,0 0 15,-1 0-15,1 0 16,-25 25-16,0-1 15,-25 1 1,25 0 0,0 0-1,25-25 1,0 0-16,0 0 16,0-25-16,-25 0 15,0 0 1,25 25-16,-25-24 0,-25 48 47,25 1-32,0 0 1,25 0-16,-1-25 16,1 0-1,-25-25-15,25 0 0,0 0 16,-25 1-1,25 24 1,-1 0 0,-24 24-1,25-24 1,-50 0 46,25 25-30,0 0-17,25-25 1,0 0 0,0 0-16,-25-25 15,25 25-15,-25-25 16,24 1-16,-24-1 15,0 0 1,-24 25 15,-1 25-31,50 0 32,-1-25-32,1 0 15,0 0 1,-25 24-16,0 1 15,-25-25 1,25 25 0,0-50 31,25 25-47,-25-25 0,25 1 0,-25-1 15,0 0-15,25 0 0,-25 0 16,24-49-16,-24 49 0,25 25 15,-25-25-15,25 0 0,-25 1 16,25 24-16,-25-25 16,25 25-16,-25 49 15,0-24 1,-25 0-16,25 0 0,-25 49 0,25-49 16,-25 0-16,25 0 15,0 24-15,0-24 0,0 25 16,0-25-16,0-1 15,25-48 1</inkml:trace>
  <inkml:trace contextRef="#ctx0" brushRef="#br0" timeOffset="190763.1473">19224 11212 0,'-50'0'15,"25"0"-15,25 25 16,-25-25-16,1 24 0,-1 1 15,0-25-15,25 25 0,-25-25 16,25 25-16,0 0 16,25-1-16,0-24 15,24 25-15,-24-25 0,0 0 16,0 0-16,0-25 16,-25 1-16,24 24 0</inkml:trace>
  <inkml:trace contextRef="#ctx0" brushRef="#br0" timeOffset="211810.7514">13543 12650 0,'0'-24'31,"25"24"-15,0 0-1,0 0 1,-25 24-1,25-24-15,-25 25 0,24 0 16,-24 0-16,0 0 16,0-1-16,25 1 0,-25 0 15,0 25-15,0-26 0,-25 1 0,25 0 16,-24 0-16,-26 0 16,25-1-16,0-24 0,1 0 15,-1-24 1,0 24-16,25-25 0,-25 25 0,25-25 15,0 0-15,0 0 16,25 25 0,0-24-16,0 24 15,-1 0 1,1 24-16,0-24 0,-25 25 16,25-25-16,0 0 0,-1 25 15,1-25-15,0 0 0,0 0 16,0 0-16,-1 0 15,1-25 1</inkml:trace>
  <inkml:trace contextRef="#ctx0" brushRef="#br0" timeOffset="212294.0474">13717 12452 0,'0'0'0,"-25"-25"0,25 0 16,-25 25-16,25-24 15,0-1-15,-24 25 0,24-25 16,-25 25-16,0-25 16,0 25-16,0 0 0,1 0 0,-1 0 15,0 25-15,0 0 0,0 0 16,1-1-16,-1 1 0,0 0 15,-25 49-15,26-49 0,24 25 16,-25-1-16,0 1 0,0 24 16,25-24-16,0 0 0,0-1 0,0 1 15,0-1-15,25 26 0,-25-26 16,25-24-16,0 25 16,-1-25-16,51 49 0,-26-74 15,1 25-15,0 0 0,-1-25 16,26 0-16,24 0 0,-50-25 0,1 0 15,0 0-15,-1 1 0,26-51 16,-51 25-16,1 1 0,0-1 16,0 1-16,-25-1 0,0-74 15,0 50-15,-25-1 0,25 1 16,-25-1-16,-24-49 0,24 75 16,0-1-16,0 25 0,0-24 0,1 49 15,-26-25-15,25 25 0,0 0 16,1 0-16</inkml:trace>
  <inkml:trace contextRef="#ctx0" brushRef="#br0" timeOffset="215617.7291">20538 7863 0,'0'25'32,"0"0"-17,0-1-15,-25 1 16,25 0-16,-24 0 15,-1 0-15,0 24 0,0-24 16,25 25-16,-25-25 0,25-1 16,-24-24-16,-1 50 0,25-25 15,-25-25-15,25 25 0</inkml:trace>
  <inkml:trace contextRef="#ctx0" brushRef="#br0" timeOffset="215751.0172">20315 8037 0,'0'0'0,"0"25"32,25-25-32,-25 24 0,25-24 15,-1 25-15,26 25 0,-25-25 16,0-1-16,-1-24 0,26 25 16</inkml:trace>
  <inkml:trace contextRef="#ctx0" brushRef="#br0" timeOffset="220414.4057">20464 7813 0,'0'-24'15,"-25"24"-15,25-25 0,-25 25 16,25-25-16,-25 25 16,25-25-16,-24 25 15,-1-25-15,0 25 16,0-24-16,0 24 15,1 0-15,-1 0 0,0 0 0,-25-25 16,26 25-16,-1 0 16,0 0-16,0 0 0,0 0 15,1 0-15,-1 25 16,0-25-16,0 24 0,0-24 16,1 25-16,-1-25 0,25 25 15,-25-25-15,0 25 0,0-25 16,25 25-16,-24-25 0,-1 24 15,25 1-15,-25-25 0,25 25 16,-25-25-16,25 25 0,-25 0 16,25-1-16,0 1 0,0 0 15,0 0-15,0 0 16,0 0-16,0-1 16,25 1-16,-25 0 15,0 0-15,25 0 16,0-1-16,-25 1 0,25 0 15,-1 0-15,1-25 0,0 25 16,0-1-16,0-24 16,-1 0-16,-24 25 0,50-25 15,-25 0-15,0 25 16,-1-25-16,1 0 0,0 0 16,25 0-16,-26 25 0,1-25 0,0 0 15,0 0-15,24 0 0,-24 0 16,0 0-16,0-25 0,0 0 15,24 0-15,-24 25 16,0-24-16,0 24 16,-1-25-16,-24 0 15,25 0-15,-25 0 0,25 1 16,-25-1-16,0 0 0,0 0 16,0 0-16,25 1 0,-25-26 15,0 25 1,0 0-16,-25 0 0,25 1 0,-50-1 15,26 0-15,-1 0 0,0 25 16,0-25-16,-24 1 0,24 24 16,0 0-16,0-25 0,-24 25 15,24 0-15,-25 0 0,25 0 16,1 0-16,-1 0 0,0 0 16,0 0-16,0 0 0,1 25 0,-1-25 15,0 0-15,-25 24 16,50 1-16,-24-25 15,24 25-15,-25-25 0,25 25 16,-25 0-16,0-1 16,25 1-16,-25 0 0,25 0 15,0 0-15,0 0 0,0-1 16,0 1-16,0 0 0,0 0 16,25-25-16,-25 25 0,25-1 15,25 1-15,-26 0 16,1-25-16,0 0 15,0 25-15,0-25 0,-1 0 16,1 0-16,0 0 0,25-25 16,-26 25-16,1-25 15,0 25-15,0-25 0,0 25 16,24-49-16,-24 49 0,0-25 0,-25 0 16,25 25-16,-25-25 0,24 1 15,-24-1-15,0 0 16,0-25-16,-24 25 15,24 1-15,0-1 16,0 0-16,-25 0 0,0 0 16,0 25-16,0-24 0,1-1 0,-26 25 15,25 0-15,-24-25 0,24 25 16,-25 0-16,25 0 0,-49 0 16,49 0-16,0 25 15,1-25-15,-1 25 0,0-1 0,0 26 16,0-25-16,25 0 15,0-1-15,0 26 0,0-25 16,25 0-16,0 0 16,0-1-16,49-24 0,-49 25 15,0-25-15,24 0 0,-24 0 16,25 0-16,24-25 0,-49 25 0,0-24 16,0 24-16,-25-25 0,24 0 15,-24 0-15,-49 0 16,24 0-16,-49 25 15,49-24-15,0 24 0,-25 0 16,26 0-16,-1 0 0,-25 0 16,25 0-16,1 24 15,24 1 1,24-25 0,-24 25-16,25-25 0,0 0 15,0 0-15,0 0 16,-25-25-16</inkml:trace>
  <inkml:trace contextRef="#ctx0" brushRef="#br0" timeOffset="234677.6546">20389 7888 0,'-24'-25'15,"-1"0"-15,25 0 16,-25 1 15,0 24-15,25-25 0,-25 25-16,1 0 15,-1 0-15,0 0 16,-25-25-16,26 25 0,-1 0 15,0 0-15,0 0 16,0 0-16,1 0 0,-1 0 16,25 25-16,-50-25 15,50 25-15,-25-25 0,1 0 16,-1 24-16,0 1 16,0 0-16,0 0 15,1 0-15,24-1 16,-25 1-1,25 0-15,0 0 16,0 0-16,0 0 16,25-1-16,-1 1 0,-24 0 15,25-25-15,-25 25 0,0 0 0,25-1 16,0-24-16,0 0 16,-25 25-16,24-25 0,1 0 15,0 25-15,0-25 0,0 0 16,-1 0-16,1 0 0,0 0 0,0 0 15,0 0-15,-1 0 0,1 0 16,0 0-16,25 0 0,-26-25 16,1 25-16,0 0 0,0 0 15,0 0-15,24-25 0,-24 1 16,0 24-16,-25-25 16,25 25-16,-1-25 0,-24 0 15,25 0-15,-25 1 16,0-1-16,0 0 0,0 0 15,0 0-15,0-24 16,-25 24-16,25 0 16,-24 0-16,24 0 15,-25 25-15,25-24 0,-25 24 16,0-25-16,0 25 0,1-25 16,-1 25-16,0 0 15,25-25-15,-50 25 0,26 0 16,-1 0-16,0 0 0,0 0 0,-24 0 15,24 0-15,0 0 16,0 0-16,0 0 16,1 0-16,24 25 0,-25-25 15,25 25-15,-25-25 0,25 25 16,-25-1-16,0 1 16,1 25-16,24-25 15,0-1-15,-25 1 16,25 25-16,0-25 15,0 0-15,25-1 16,-1 26-16,1-50 0,-25 25 16,25-25-16,-25 25 0,50-25 15,-50 24-15,24-24 0,1 0 16,-25 25-16,25-25 16,25 0-16,-26 0 0,1 0 0,0 0 15,0 0-15,24-25 16,-24 25-16,-25-24 15,25 24-15,0-25 0,-25 0 16,25 0-16,-25 0 16,24 1-16,-24-1 0,0 0 15,0 0-15,0 0 0,0 0 16,-24-24-16,-1 24 0,25 0 16,-25 0-16,0 25 0,0-24 15,1-1-15,-26 25 0,25 0 16,0 0-16,1 0 0,-51 0 15,50 0-15,1 0 0,-1 49 16,0-49-16,0 25 0,0 0 16,1 0-16,24 0 0,-25-1 15,25 1-15,-25 0 0,25 0 16,0 0-16,0 0 0,0-1 16,25-24-16,24 50 0,-24-50 15,0 25-15,0-25 0,0 0 16,49 0-16,-49 0 0,24 0 15,-24-25-15,25 25 0,-1-25 16,-24 0-16,0 25 0,0-24 16,-25-1-16,25 0 0,-25 0 15,0 0-15,0 0 0,-25 1 16,0 24-16,0-25 0,-24 0 0,24 0 16,0 25-16,-25 0 0,26-25 15,-51 25-15,50 0 16,1 0-16,-1 0 0,25 25 15,-25-25-15,0 25 0,25 0 16,-25 0-16,25-1 0,0 1 16,0 0-16,0 0 0,25-25 15,-25 25-15,25-25 0,0 25 16,0-25-16,-1 0 16,1 0-16,0 0 15,0 0 1,-25-25-1,-25 25 17,25-25-1,-25 25-15,25-25 280</inkml:trace>
  <inkml:trace contextRef="#ctx0" brushRef="#br0" timeOffset="254285.5871">18107 6375 0,'0'0'0,"-24"-25"16,24 0 31,24 25-31,1-25-1,0 25-15,0-24 0,0 24 0,-1 0 16,1-25-16,0 25 0,0 0 15,24-25-15,1 25 0,-25 0 16,24 0-16,1 0 0,-25 0 16,74 0-16,-49 0 0,-25 0 15,-1 0-15,26 25 0,24-25 16,-49 25-16,0-1 0,0-24 16,0 25-16,-1 0 0,26 25 15,-50-26-15,25 1 0,-25 0 16,25 0-16,-25 24 0,0-24 15,0 0-15,0 0 0,0 0 16,0-1-16,-25 26 0,0-25 16,25 0-16,-25-25 0,25 24 15,-25 1-15,1-25 16,48 0 15,1 0-15,0 0-1,0 0-15,0 0 16,-1 25-16,1-25 0,-25 25 16,25 0-16,-25 0 0,25 24 0,-25-24 15,0 25-15,0-26 0,0 1 16,-25 50-16,25-51 0,-50 26 16,26-25-16,-1 0 0,0-1 15,-25 51-15,26-50 0,-1-25 16,0 24-16,0 1 0,-24 0 15,24-25-15,0 25 16,50-25 15,0 25-15,-1-1-16,-24 1 16,25-25-16,-25 50 0,0-1 0,0-24 15,0 0-15,25 25 0,-25 24 16,0-49-16,0 24 0,0-24 15,0 25-15,-25-25 0,0 49 16,1-24-16,24-25 0,-25-1 16,0 26-16,-25 0 0,26-50 15,-1 24-15,0 1 0,0 0 16,-24-25-16,24 0 16,25 25-16,-25-25 15,50 0 1,0 25-1,24-1-15,-24 1 16,25 25-16,-50-25 16,24-1-16,1 26 0,-25-25 15,0 0-15,25 49 0,-25-24 16,0-26-16,0 1 0,0 25 16,-50-1-16,26-24 0,-1 0 0,0-25 15,0 25-15,0 0 0,-24 0 16,-1-25-16,25 24 0,0-24 15,1 0-15,-1 0 16,0 0-16,25 25 0,25-25 31,0 0-31,-1 0 16,26 0-16,-25 0 0,0 25 16,0 0-16,-25 0 15,24-1-15,-24 1 0,0 0 16,0 0-16,0 0 0,-24 24 15,24-24-15,-25 25 0,25-26 16,-25 1-16,0 0 0,-25 25 16,26-26-16,-26 1 0,25 0 15,-24-25-15,-26 25 0,50 0 16,-24-25-16,24 24 0,0-24 0,0 0 16,50-24 15,0 24-31,0 0 15,24 24 1,-49 1-16,0 0 0,25 0 16,-25 0-16,0-1 0,0 1 15,0 0-15,0 25 0,0-26 16,-25 1-16,1 25 0,-1-25 16,0 0-16,0-1 0,0 1 15,-49 0-15,24-25 0,26 25 16,-26-25-16,0 0 0,26 0 0,-51 25 15,50-25-15,1 0 0,-1 0 16,0 0-16,0-25 0,0 25 16,25-25-16,0 0 15,25 25 1,-25-25-16,25 25 16,0 0-16,0 25 15,-25 25 1,0-25-16,0-1 15,-25 1-15,0 0 16,0 0-16,0 0 0,1-25 16,-1 0-16,-50 0 0,50 0 15,-24-25-15,24 25 16,-99-50-16,99 25 16,-24 25-16,-26-49 0,50 24 0,1 25 15,-26-25-15,25 0 0,-24-24 16,24 24-16,0 0 0,0 0 15,25 0-15,0-24 0,0-1 16,0 25-16,25-24 0,0 24 16,0 0-16,24-49 0,-24 49 15,0 0-15,0 0 0,-1 1 0,1-1 16,25 0-16,-25 0 16,-50 25 15,0 25-16,0-25-15,0 0 0,1 0 16,-1 0-16,0-25 16,0 25-16,0-25 0,1 1 15,-1-26-15,0-24 0,0 24 16,0 0-16,25-24 0,-24 24 16,24-49-16,0 49 0,0 1 15,24-1-15,-24-24 0,25 49 0,25-74 16,-25 49-16,-1 1 0,1 24 15,0-25-15,25-24 16,-26 49-16,1 0 0,0 0 16,0 1-16,0 24 15,-1 0 1,-24 24-16,0 1 16,-24-25-1,-1 0 1,0 0-16,0-25 15,25 1-15,-25-1 0,25 0 0,0 0 16,-24 0-16,24-49 0,0 24 16,0 26-16,0-26 0,0 0 15,24-24-15,1 49 0,-25-25 16,25 26-16,0-1 0,0-25 16,24 1-16,-24 24 0,0-25 15,0 50-15,-1-25 0,26 1 16,-25-1-16,0 25 0,-1 0 15,1 0 1,-25 25-16,0-1 16,0 1-16,-25 0 15,1-25 1,-1 0-16,0-25 16,0 25-16,25-25 0,-25-24 15,1 24-15,24 0 0,0 0 16,0-24-16,0 24 0,0-49 15,24 24-15,-24 0 0,25 26 16,0-26-16,25-24 0,-26 49 0,26 0 16,-25-25-16,0 26 0,0 24 15,49-50-15,-49 50 16,24-25-16,-24 25 0,50 0 16,-51 0-16,1 0 15,-25 25-15,-25 0 16,1 0-1,-1-1 1,0-24-16,0 0 0,0 0 0,1 0 16,-1-24-1,0-1-15,25 0 0,0-50 16,25 51-16,-25-1 0,49-25 16,-24 1-16,0-1 0,49-24 15,-49 24-15,0 25 16,0-24-16,24 24 0,1-25 15,-25 50-15,0-25 0,-1 25 0,1 0 16,0 0-16,25 0 0,-26 25 16,1 0-16,0-25 15,0 25-15,0 0 0,-1-1 16,-24 1 15</inkml:trace>
  <inkml:trace contextRef="#ctx0" brushRef="#br0" timeOffset="257213.7614">23068 6524 0,'0'-25'31,"0"0"-15,0 0-16,0 0 15,0 1-15,0-1 16,0 0-16,0 0 0,-24 0 0,-1-24 15,0 24-15,0 0 0,0 0 16,1-24-16,-1 24 0,-50-25 16,51 26-16,-1-1 0,0 0 15,0 25-15,-49-50 0,49 50 16,-25 0-16,1-24 0,24 24 16,-25 0-16,-24 24 0,24-24 15,1 50-15,24-50 0,-25 50 0,1-26 16,-26 26-16,50 0 0,-24-26 15,24 26-15,-25 0 0,1 24 16,24-24-16,0-1 0,0-24 16,25 25-16,0-1 0,-24 1 15,24-25-15,0 24 0,24-24 16,-24 0-16,75 24 0,-50-24 0,-1-25 16,1 25-16,25 0 15,-25-25-15,74 25 16,-74-25-16,-1-25 15,-48 25 1,-26-25-16,25 25 0,-74 0 16,49 0-16,1 0 0,-1 0 15,25 0-15,-74 50 16,74-50-16,-24 25 0,24-1 16,0 26-16,0-25 0,0 49 0,25-24 15,0-25-15,0 24 0,0 1 16,25 24-16,25-24 0,-25-25 15,-1 24-15,1-24 0,25 0 16,0 49-16,-1-49 0,-24 0 16,0 0-16,24-1 0,1 26 15,-25-50-15,24 50 0,-49-26 16,25 1-16,-25 25 0,0-25 16,0-1-16,-25 1 15,1 0-15,-26 50 0,25-26 0,-24-24 16,24 25-16,0-1 0,0 1 15,-24 49-15,24-74 0,25 24 16,0 1-16,0 0 0,25 49 16,24-50-16,-24-24 0,25 25 15,-1-25-15,1 24 0,49 1 16,-49-50-16,-1 25 0,1-25 16,-1 24-16,26-24 0,-50 0 15,-50 25 1,-25 0-16,25-25 15,1 25-15,-26 0 0,-49 24 16,74-24-16,-25 0 0,1 25 16,24-26-16,0 26 0,0 24 15,1-49-15,24 25 0,0-25 16,24-1-16,51 51 0,-50-50 16,24-1-16,-24-24 0,25 25 15,-1 0-15,26 0 0,-51-25 16,1 0-16,-25 25 0,25-25 15,-25 24-15,25-24 0,-25 25 16,-25 0-16,25 0 0,-50 24 16,26-24-16,-1 0 0,0 0 15,0 0-15,0-1 16,1 1-16,24 0 0,0 0 0,0 0 16,24 0-16,1-1 0,0-24 0,0 25 15,0-25-15,24 25 16,1-25-16,-1 0 0,-24 0 15,0 0-15,0 0 0,0 25 16,-25 0 0,-25-1-1,25 1-15,-25 0 0,0 0 0,0 0 16,25-1-16,-24 1 0,24 0 16,0 0-16,0 0 0,24-1 15,1 1-15,0-25 16,0 25-16,0-25 0,49 0 15,-49 0-15,0 0 0,-1 0 0,1 0 16,0 0-16,25 0 16,-25 0-16,-1 0 15,-24 25-15,0 0 16,-24-1 0,24 1-16,0 0 0,0 0 15,24 0 1,1-25-16,0 0 0,74 24 15,-74-24 1,0 0-16,0 0 0,49 0 16,-49 0-16,0 0 0,-1 0 15,1 0-15,25-24 0,-25 24 16,-1-25-16,1 25 0,0 0 16,0-25-16,0 25 15,-25-25-15,24 25 16,-24-25-16,25 25 15,0-24 1,0-1-16,24 0 0,-24 25 0,0-25 16,25 0-16,24-24 0,-49 24 15,0 0-15,24 25 16,-24-25-16,0 1 0,0-1 0,0 25 16,-25-25-1,24 25-15,-24-25 0,25 0 16,-25 1-1,25-1-15,-25 0 16,0 0-16,25 0 0,-25-49 16,0 24-16,0 1 0,0-1 0,25-24 15,-25-50-15,0 0 16,-25-25-16,25 99 0,0 1 16,-25-1-16,25 25 0,0 0 15,0-24-15,0 24 0,0 0 16,25 0-1,0 1-15,-1 24 16,-24-25-16,25 25 0,0-50 16,0 50-16,0-25 0,-1 0 15,1 1-15,-25-1 0,25 0 16,-25 0-16,0 0 0,-50 1 16,26-26-16,-1 0 0,0 26 15,0-26-15,0 25 0,-24-74 16,24 49-16,25 1 0,-25 24 15,25-25-15,0 26 0,0-26 16,0 25-16,0 0 16,25 25-16,-25-24 0,0-1 0,25 25 15,0-25-15,-1 25 16,1-25-16,0-49 0,0 49 16,0-25-16,-1 25 0,1-49 15,0-25-15,0 49 0,-25 1 16,0-26-16,0 26 0,0-1 0,-25-24 15,-25 24-15,26 25 0,-1-24 16,0 24-16,-49-25 0,49 25 16,-25 1-16,25-1 0,1 0 15,-1 0-15,25 0 0,0 1 16,0-1-16,0 0 0,0 0 16,25-49-16,-1 49 0,-24 0 15,25 0-15,-25 0 0,0 1 16,-49-1-16,24 25 0,0-25 15,0 25-15,-25-25 0,-24 25 16,49 0-16,-24 0 0,24 0 0,0 0 16,0 25-16,-24 0 0</inkml:trace>
  <inkml:trace contextRef="#ctx0" brushRef="#br0" timeOffset="259473.5739">21828 11460 0,'0'0'0,"25"-25"0,0 25 15,-25-25 1,0 0-16,0 1 16,25-1-1,-25 0-15,0 0 0,0 0 16,0 1-16,-25-26 16,-25 25-16,25 0 0,1 0 15,-26 1-15,-25-1 0,26 0 16,-26 25-16,1 0 0,24-25 15,-49 25-15,-25 0 0,25 0 0,49 0 16,-24 0-16,24 0 0,-49 0 16,50 25-16,24-25 0,0 25 15,0-25-15,0 25 16,0 24-16,1-24 0,24 0 16,0 0-16,24 0 0,-24-1 15,50-24-15,-25 0 0,0 0 16,0 0-16,24 0 0,-24 0 15,-25-24 1,-25-1-16,0 25 0,1-25 16,-26 25-16,0-25 0,1 25 15,-100 0-15,74 0 0,1 0 0,0 0 16,-1 0-16,-74 50 16,75-25-16,24-1 0,1 1 15,-1 0-15,1 0 0,-1 24 16,25-24-16,0 0 0,25 25 15,-24-26-15,24 26 0,0-25 0,0 0 16,0-1-16,0 1 16,0 0-16,24-25 15,-48 0 1,-26 0 0,25 0-16,0 0 0,-74 25 0,49-25 15,1 25-15,-1-1 0,1 1 16,-51 25-16,51-25 0,-1-1 15,25 1-15,1 25 16,-1-25-16,0 49 0,25-49 16,0 24-16,0-24 0,25 25 0,24 0 15,-24-26-15,0 1 0,0 0 16,0 0-16,24 0 0,1-1 16,-25-24-16,-25 25 0,24-25 15,-24 25-15,-24-25 16,-1 25-1,-25 0-15,1-25 0,24 24 16,-25 1-16,1 0 0,-26 25 16,50-26-16,-24 1 15,24 25-15,0-25 0,0-1 16,1 51-16,24-26 0,0-24 0,0 0 16,24 0-16,51 24 0,-50-24 15,24-25-15,1 25 16,24-25-16,-24 0 0,99 0 0,-75 0 15,0-25-15,-24 25 0,24 0 16,51-25-16,-76 25 0,-24 0 16,25 0-16,-26 0 0,-24 25 15,25 0-15,-25 0 0,0 0 16,-49-1-16,49 1 0,-50 25 16,25-25-16,0 0 0,25-1 15,0 1-15,0 0 0,0 0 16,25 0-16,0-25 0,25 0 0,-1 0 15,75 0-15,-49-25 0,-1 25 16,0-25-16,1 0 0,-1 25 16,50-25-16,-49 1 0,-26 24 15,1 0-15,-25-25 0,-1 25 16,1 0-16,-25 25 16,0 24-16,-25-24 15,25 0-15,0 0 16,0 24-16,25-24 15,0-25-15,0 25 16,25-25-16,24 0 0,-24 0 0,-1 0 16,26 0-16,-26 0 0,50 0 15,-49 0-15,0 0 0,-1 0 16,1 0-16,-1 0 0,26 0 16,-50 0-16,24 0 0,-24 0 15,0 0-15,24 0 0,-24 0 16,0 0-16,0 0 0,0 0 15,0 0-15,-25 25 0,24-25 16,1 0-16,0 0 16,0 0-16,24-25 15,-24 25-15,25-50 16,49 25-16,-74 1 0,24-1 0,-24 0 16,0 25-16,25-25 0,-26 25 15,-24 25 16,0 0-15,0 0-16,25-1 0,0 1 16,0-25-1,24 25-15,-24-25 0,25 0 0,-25 0 16,-1-50-16,51 26 16,-26-1-16,-24 0 0,25 0 0,-25 25 15,0-25-15,24-24 0,-24 24 16,0 0-16,0 0 0,-25 0 15,24-49-15,1 24 0,-25 26 16,0-26-16,0 0 0,25 1 16,-25-75-16,0 74 0,0 1 15,0 24-15,0-25 0,0-24 16,-25 49-16,0 0 0,1 0 16,-1 25-16,-50-24 0,26-1 15,24 25-15,0 0 0,-25-25 16,1 0-16,49 0 0,0 1 15,0-1-15,25-25 16,-25 25-16,24-24 0,1 24 16,0 0-16,0 25 0,0-50 15,-25 26-15,25-1 0,-25 0 16,-50-25-16,25 26 16,-25-1-16,26 0 0,-26 0 15,0 0-15,-24-24 0,24 24 16,1 0-16,24 0 0,0 25 0,-24-24 15,24-1-15,25 0 16,25 0 0,24 25-16,-24 0 0,0-25 15,0 1-15</inkml:trace>
  <inkml:trace contextRef="#ctx0" brushRef="#br0" timeOffset="291555.3219">14412 12849 0,'0'0'0,"0"-25"31,0 0-31,0 0 16,0 1 0,0-1-1,0 50 32,0-1-31,0 1-1,0 0-15,-25 25 16,25-26-16,0 1 0,0 0 16,0 0-1,25-25 1,-25-25-16,24 0 15,-24 0-15,0 1 16,25-26-16,0 25 0,-25 0 16,0 1-16,25-1 15,-25 0-15,0 50 32,0 0-32,0-1 15,0 1-15,0 25 16,0-25-16,0-1 15,0 1-15,25-25 16,-1 0 0,1 0-16,0-25 0,-25 1 0,25 24 15,0-25-15,-1-25 16,1 50-16,-25-25 0,0 50 62,0 0-62,0 0 16,0 0-16,0-1 0,25 1 16,0-25-1,0 0-15,24 0 0,-24 0 16,0 0-16,0-49 16,-1-1-16,1 25 0,0 0 15,-25 1-15,0-1 0,0 0 16,-25 25-16,0-25 15,-24 25-15,49 25 16,-25-25-16,25 25 0,-25 0 16,25-1-16,0 26 0,0-25 0,0 0 15,0-1-15,0 1 16,25-25-16,0 25 0,0 0 0,-1-25 16,1 0-1,0-50-15,0 50 0,0-25 16,-25 1-16,24-1 0,-24 0 0,50-25 15,-50 26-15</inkml:trace>
  <inkml:trace contextRef="#ctx0" brushRef="#br0" timeOffset="293021.9206">15205 12551 0,'25'-25'15,"-99"199"-15,148-372 0,-99 247 0,50-123 16,-25 99 0,0-1-1,0 1-15,-25 0 16,25 0-16,0 49 0,0-49 15,0 0-15,0 0 0,0-1 16,0 26-16,25-25 0,-25 0 0,0-1 16,0-48 15,0-1-31,0 0 16,0 0-16,0 0 0,-25 25 15,25-24-15,-25-1 16,1 25-16,-1 0 0,0 0 15,0 0 1,0 0 0,50 0-1,0 0 1,25-25-16,-26 25 16,1 0-16,0 0 15,0 0-15,0 0 16,-25 25-16,24-25 0,1 0 15,-25 25 1,25-1 15,-25 1 16,0 0-47,0 25 16,25-26-16,-25 1 15,25 0-15,0-25 16,-1 0-16,1 0 16,-25-25-16,25 0 15,-25 1-15,25-1 0,-25 0 16,0-25-16,0 26 0,0-1 16,-25 25-1,25 25 1,0-1-1,0 1-15,0 0 0,0 0 16,0 0-16,25-25 16,0 0-1,-1 0-15,-24-25 16,25 25-16,-25-25 0,25 25 16,0 0-1,-25 25 1,0 0-1,0-1 1,25-24-16,-1 25 16,1-50-1,0 25-15,-25-24 16,25-1-16,-25 0 16,0 0-16,0 0 0,0 1 15,-25-1 1,25 0-16,-25 25 15,0 0-15,25 25 16,0 0 0,25-25-1,0 24 1,25-24-16,-26 0 16,1 0-16,0 0 15,-25 25 16,0 0-15,0 0-16,0 0 16,0-1-1,25-24 1,0-24 0,-1 24-16,-24-25 15,25 25 1,-25-25-16,0 0 0,0 0 15,-25 25-15,1 0 16,-1 0 0,0 0-1,50 0 17,0 0-17,-1 0-15,1 0 16,0-24-16,0-1 15,0 0 1,-1 0-16,26 0 16,-25 25-16,-25-24 0,25 24 15,-25-25-15,0 0 0,0 0 16,0 0 0,0 50 15,0 0-31,0 0 15,0 0-15,0-1 0,0 1 0,0 50 16,0-51-16,0 1 0,0 0 16,0 0-16,0 24 0,0-24 15,0 0 1,24-25-16,-24-25 16,0 0-1,25-24-15</inkml:trace>
  <inkml:trace contextRef="#ctx0" brushRef="#br0" timeOffset="293193.4557">16321 12675 0,'-24'0'31,"24"25"-31,-25-25 0,25 25 16,0 0-16,-25-25 0,25 24 16,0 1-16,0 0 15,0 0-15,25-25 16,24 0-16,-24 0 0,0 0 15,0 0-15,0-25 0,0 25 16,24-25-16</inkml:trace>
  <inkml:trace contextRef="#ctx0" brushRef="#br0" timeOffset="293976.6364">14759 13469 0,'0'0'0,"-25"-25"0,25 0 16,0 1 0,0 48-1,0 1 1,0 25 0,0-25-16,0-1 15,0 1-15,0 0 0,0 0 16,25-25-16,0 0 15,-1 0-15,-24-50 0,25 25 16,-25 1-16,25-1 16,0 0-16,-25 0 0,0 0 15,25 1-15,-25-1 16,24 25-16,-24 25 16,25-1-16,-25 1 15,0 0-15,25-25 0,-25 25 16,0 0-16,0-1 0,25-24 15,0 0 1,-1-24 0,1-1-16,0 0 15,0 0-15,-25 0 0,25 25 16,-1-24 0,-24 48-1,0 1-15,25 0 16,-25 0-16,0 0 0,25-1 15,0 1 1,24-50 0,-49 1-16,25-1 0,0 25 15,0-25-15</inkml:trace>
  <inkml:trace contextRef="#ctx0" brushRef="#br0" timeOffset="294341.169">15503 13395 0,'0'-25'16,"-25"25"15,25-25-31,-25 25 16,1 0-1,-1 25-15,25 0 16,-25-25-16,25 24 0,-25 1 0,0 0 16,25 0-16,-25-25 15,25 25 1,25-25-16,25 0 15,0-25-15,-26 25 16,-24-25-16,25 25 0,0-25 16,0 0-16,-25 1 15,25 24-15,-25 24 16,0 1 0,0 0-1,0 0-15,24-25 31,1 0-15,-25-25 0,25 25-16,-25-25 15</inkml:trace>
  <inkml:trace contextRef="#ctx0" brushRef="#br0" timeOffset="294693.2784">15776 13345 0,'-25'0'15,"25"50"1,0-26 15,0 1-31,0 0 16,25-25-16,0-25 31,-1-24-31,1 24 16,-25 0-16,25 0 15,-25 0 1,0 50 0,0 25-1,0-25-15,0 24 16,0-24-16,0 0 16,25-25-1,0 0-15,-25-25 16,24 0-16,1 25 15,0-25-15,0 25 0,0-24 16,-1-1-16</inkml:trace>
  <inkml:trace contextRef="#ctx0" brushRef="#br0" timeOffset="294993.3426">16222 13320 0,'-25'0'16,"1"-25"-1,-1 25-15,0 0 16,25 25-16,-25-25 0,25 25 15,-25 0-15,25 0 0,-24-1 16,24 1-16,0 0 16,0 0-16,24-25 15,1 0-15,25-50 16,-25 25-16,-1 25 16,1-24-16,-25-1 0,25 25 0,0-25 15,-25 50 16,-25-25-31,25 25 16,0-1-16,0 1 0,0 0 0,25-25 31,0-25-15,-1 25-16</inkml:trace>
  <inkml:trace contextRef="#ctx0" brushRef="#br0" timeOffset="295571.3839">16570 13271 0,'0'0'16,"-25"0"0,0-25-16,0 25 15,0 0 1,1 0-16,-1 25 0,0-1 16,25 1-16,-25-25 0,25 50 15,-25-50-15,25 25 16,0-1-16,25-24 15,25 0-15,-25 25 16,-1-25-16,26 0 16,-50 25-16,25-25 0,-25 25 0,0 0 15,25-1-15,-25 1 0,0 0 16,0 0-16,0 0 0,0-1 16,-25 26-16,25-25 0,-25-25 15,0 25-15,0-25 16,1-25-1,24-25 1,0 25-16,0 1 0,0-1 16,24 0-16,1-25 0,0 26 15,0-1-15,0 0 0,-1 0 16,1 25-16,25-25 0,-25 1 0,-1-1 16,1 25-16,0-25 15,-25 0 1,25 25-1,-25-25-15,-25 25 32,0 0-32,0 0 15,1 0-15,24 25 16,0 25-16,-25-50 0,25 25 16,0 24-16,0-24 15,25-25-15,-1 25 16,1-25-16,0 0 15,-25-25-15,25 0 16,0 0-16</inkml:trace>
  <inkml:trace contextRef="#ctx0" brushRef="#br0" timeOffset="296577.5551">16966 13295 0,'0'0'0,"0"25"15,0 0 1,-24-25-16,24 25 0,0 0 15,0 24-15,0-24 16,0-50 15,24 25-31,1-49 16,-25 24-16,25 0 0,0 0 16,-25 0-16,25 1 0,-1-1 15,-24 0-15,25 25 16,-25 25-1,0 0 1,-25-1-16,25 26 0,-24-50 16,24 25-16,0 0 0,0-1 15,0 1-15,0-50 16,24 1 0,1-1-16,-25 0 0,25 25 15,0-25-15,0 0 0,-25 1 16,24 24-16,1-25 15,-25 50 1,0-1-16,0 26 16,0-25-16,0 0 15,0-1 1,25-24 0,0-24-1,-25-1-15,25 25 0,-1-25 0,1 0 16,0 25-16,0-25 0,0 25 15,-25-24-15,24 24 0,-48 0 47,-1 0 16,25 24-63,-25 1 15,25 0-15,0 0 16,25 0 0,0-25-1,-1-25-15,1 0 16,0 25-16,-25-25 0,25 0 16,0 1-16,-25-1 15,0 50 16,0-1-31,0 26 16,0-25 0,25-25 15,-1 0-31,26-25 16,-50 0-16,25 0 0,0 25 15,-25-24-15,24 24 0,1-25 16,-25 0-16,0 0 15,0 0-15,25 0 0,-25 1 16,0-1-16,0 0 0,0 0 16,25 25-16,-25-49 0,25 49 15,-25-25-15,0 50 16,0 24 0,0-24-16,-25 0 0,25 49 15,-25-49-15,25 25 0,0-1 16,0-24-16,0 25 0,0 24 15,0-49-15,0 0 0,0 0 16</inkml:trace>
  <inkml:trace contextRef="#ctx0" brushRef="#br0" timeOffset="296718.5778">17711 13271 0,'0'24'0,"24"-24"15,1 0 1,0 0-16,25 0 0,-26 0 16,1-24-16,50-1 0</inkml:trace>
  <inkml:trace contextRef="#ctx0" brushRef="#br0" timeOffset="298217.2627">18455 13444 0,'-25'0'47,"0"0"-31,25-25-1,-25 1-15,0 24 0,25-25 0,-24 25 16,24-25-16,-25-25 0,0 26 16,25-1-16,0 0 0,-25 0 15,25 0-15,0 0 0,-25 25 16,25-24-16,25-1 15,0 25 1,25 0-16,-26 0 16,-24 25-16,0-1 15,0 1-15,-49 0 16,24-25-16,0 25 0,0 0 16,1 0-16,-1-1 0,0 1 15,0 0-15,25 0 0,25-25 31,0 0-31,0 0 16,24 0-16,-24-25 0,0 25 16,0 0-16,-1 0 0,1-25 15</inkml:trace>
  <inkml:trace contextRef="#ctx0" brushRef="#br0" timeOffset="300221.4594">14957 14114 0,'0'0'0,"25"0"0,-25 25 31,0 24-15,-25-24-16,25 0 0,0 0 15,0-1-15,0 1 0,-25 25 0,25-25 16,0-50-1,50 25-15,-50-25 16,25 0-16,-25-24 0,25 24 16,-1-25-16,1 25 0,-25 1 15,25-1-15,-25 0 0,0 50 16,25 0 0,-25-1-16,0 26 0,0-25 15,0 0-15,0-1 16,25-24-16,-25 25 0,0 0 15,24-25-15,1 0 16,25-25-16,-50-24 0,25 49 16,-1-25-16,-24 0 0,25 0 15,0 0-15,0 25 0,-25-24 16,25 24-16,-25 24 16,0 1-1,0 0-15,0 25 16,25-26-16,-1 1 15,26-25 1,-25 0-16,0 0 0,-1 0 16,-24-25-16,50 1 0,-25-1 15,0 0-15,-1 0 16,-24 0-16,-24 25 31,-1 0-31,0 0 16,0 25-16,0 0 15,1 0-15,24 0 0,0-1 16,-25-24-16,25 25 16,49-25-16,-24 0 15,0-25-15,0 25 16,0-24-16,-1 24 0,-24-25 16,25 25-16,-25-25 0,25 25 15,-25 25 1,0 0-16,0-1 15,0 1-15,0 0 16,25-25-16,0 0 16,-1-25-1,1 0-15,0 1 16,0 24-16,0 0 0,-25-25 16,0 50-1,0-1 1,0 1-1,0 0-15,0-50 32,0 0-32,0 1 15,-25-1-15</inkml:trace>
  <inkml:trace contextRef="#ctx0" brushRef="#br0" timeOffset="300599.2988">15801 14139 0,'74'49'15,"-148"-98"-15,49 49 0,50 0 31,-25 24-31,24-24 16,26 0-16,-25 0 16,0 0-16,-1 0 0,1 0 15,0 0-15,0 0 0,0 0 16,-25 25 0,0 0-1,0 0-15,0 24 16,0-24-1,24-25-15,1-25 16,0 1 0,0-1-16,0 0 15,-25 0 1,24 25-16,1 25 16,-25 0-1,0 0 1,25-1-16,-25 1 15,25-25 1,-25-25-16,0-24 16,25 24-16,-25 0 0,24 0 15,1-24-15</inkml:trace>
  <inkml:trace contextRef="#ctx0" brushRef="#br0" timeOffset="300733.3406">16421 13990 0,'0'0'15,"0"-25"-15,0 75 16,0-26-16,0 1 0,0 0 15,0 0-15,-25 49 0,25-24 16,0-25-16,0-1 0,0 1 16,0 0-16,0 0 0,0 0 15</inkml:trace>
  <inkml:trace contextRef="#ctx0" brushRef="#br0" timeOffset="300865.6116">16297 14238 0,'-25'0'16,"25"-25"0,25 25-16,24-25 15,1 0-15,-25 25 16,0 0-16</inkml:trace>
  <inkml:trace contextRef="#ctx0" brushRef="#br0" timeOffset="301412.5245">16570 14337 0,'-25'0'0,"25"-25"0,-25 25 16,25-25-16,0 1 0,25-26 16,0 25-16,-25 0 15,-25 25 1,0 0-1,0 25-15,0 0 16,25 0-16,0 0 16,0-1-16,25-24 0,0 25 15,0-25-15,0 0 16,-1 0-16,1-25 16,0 25-16,-25-24 0,25-1 15,0 0-15,-25 0 0,24 25 16,-24-25-16,25 25 0,-25 25 31,0 0 0,25 0-31,-25 0 16,25-25 0,-25-25-16,25 0 15,-1 0-15,1 0 16,0 1-1,-25-1-15,25 25 16,-25 25 0,0-1-16,0 1 0,-25-25 15,25 25-15,0 0 16,25-25 0,0 0-1,-1 0-15,1 0 0,0 0 16,0 0-16</inkml:trace>
  <inkml:trace contextRef="#ctx0" brushRef="#br0" timeOffset="301889.9114">17239 14163 0,'0'-49'16,"0"24"-16,-25 25 16,25-25-16,-24 25 15,-1 25 1,0 0-16,0-25 15,25 25-15,-25-1 0,1 26 16,24-25-16,24-25 16,1 0-16,0 0 15,0 0-15,0-25 0,-1 0 16,26 0-16,-25 1 16,-25 48 30,0 1-30,0 0-16,0 0 16,25-25-1,-25-25-15,24 0 16,1 25-16,-25-25 0,25 25 0,-25-24 16,25 24-16,0 0 15,-1 24 1,1-24 31,-25-24-16,25-1-31,0 25 16,-25-25-16,25 25 15</inkml:trace>
  <inkml:trace contextRef="#ctx0" brushRef="#br0" timeOffset="302611.4269">17686 14064 0,'-50'0'16,"75"-25"-16,0 50 0,-75-50 16,25 25-1,1 0 1,-1 25 0,0 0-16,25 0 15,-25-25-15,0 49 0,25-24 16,0 0-16,25 0 15,25-25-15,-25 0 16,-1 0-16,51-25 16,-50 25-16,-1 0 0,1 0 15,0-25-15,0 0 0,24 1 16,-24 24-16,0-25 0,0 25 16,0-25-16,-1 0 0,1 25 15,-25-25-15,0 1 16,-25 24-1,1 0-15,-1 0 16,0 0 0,25 24-16,0 1 15,0 0-15,0 0 0,0 0 0,0-1 16,50 1 0,-26-25-1,1 0-15,0-25 0,0 1 16,0-1-16,-1 0 15,1 0-15,0 25 16,-25 25 15,0 0-15,25-25-16,-25 25 16,0-1-1,25-24 1,-1 0-16,1 0 15,0 0-15,0 0 0,0 0 16,-1-24-16,1 24 16,-25-25-16,25 25 0,-25-25 15,25 0-15,-25 0 16,0 1 0,-25 24 15,25 24-16,-25 1 1,25 0-16,0 0 16,25-25-16,0 0 15,0 0-15,-1-25 16</inkml:trace>
  <inkml:trace contextRef="#ctx0" brushRef="#br0" timeOffset="302704.6747">18604 14039 0,'49'0'31,"-173"25"-31,199-50 0,-26 1 31,-24 24-15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25T05:37:52.6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10691 3225 0,'-25'0'15,"50"0"32,0 0 0,-1 0-31,1-25-16,0 25 0,0 0 15,0 0-15,24-25 0,-24 25 16,0 0-16,74-25 0,-74 25 15,24-25-15,1 25 0,0-24 16,24-1-16,-24 25 0,-25 0 16,-1 0-16,1 0 0,-25-25 15,25 25-15,-50 0 47,-24 0-31</inkml:trace>
  <inkml:trace contextRef="#ctx0" brushRef="#br0" timeOffset="273.7657">10914 2977 0,'-25'0'15,"0"0"-15,25 24 16,-24-24-16,-26 75 16,25-50-16,25-1 15,-25 1-15,1 25 0,-1-1 0,25-24 16,-25 0-16,25 0 0,-25 0 16,25-1-16,0 1 15,25-25-15,25 0 16,24 0-16,-49 0 0,24-25 15,1 25-15,0-24 0</inkml:trace>
  <inkml:trace contextRef="#ctx0" brushRef="#br0" timeOffset="1193.8239">12229 2729 0,'-25'-25'0,"50"25"47,0 0-32,-1 0-15,1 0 16,0 0-16,0 0 0,0 0 16,-1 25-1,-24-1-15,0 1 0,0 0 16,-24 0-16,24 0 15,-25-1-15,0 1 0,0-25 16,25 25-16,-49 0 0,24 0 16,0-25-16,50 0 47,0 0-47,-1 0 15,1 0 1,25 0-16,-25 0 0,-1 0 15,1 0-15,0 24 0,-25 1 16,25-25-16,-25 25 0,0 0 16,0 0-16,0-1 15,-25 1-15,25 0 16,-25 0-16,0-25 16,1 25-16,-1-25 0,-25 24 15,25-24-15,1 0 16,-1 0-16,0-24 31,25-1-31,0 0 16,25 0-16,0 0 15,24 1-15</inkml:trace>
  <inkml:trace contextRef="#ctx0" brushRef="#br0" timeOffset="1638.2992">12650 2753 0,'25'0'16,"-25"-24"-16,25 24 15,0 0-15,0 0 16,-1 24-1,1 1-15,0 0 16,-25 0-16,0 0 16,0 24-16,0-24 0,0 0 0,0 0 15,-25-1-15,25 1 0,-25 25 16,1-25-16,-1-1 16,0 1-16,0-25 0,0 0 15,25-25 1,-24 25-1,24-24-15,24-1 16,1 25 0,0 0-1,25 0-15,-26 0 16,1 0-16,0 0 16,0 25-16,0-25 0,-1 0 15,1 0-15,0 0 16,0 0-16,0-25 0</inkml:trace>
  <inkml:trace contextRef="#ctx0" brushRef="#br0" timeOffset="2221.1973">13543 2555 0,'0'-25'0,"0"50"47,0 24-47,0-24 15,0 0 1,0 0-16,0 0 0,0 0 15,0-1-15,0 26 0,0-25 16,0 24-16,0-24 0,0 0 0,0 0 16,0 0-16,0-1 0,0 1 15,0 0-15,0 0 16,0-50 15,0-25-31,0 26 16,25-1-16,-25 0 15,50 0-15,-50 0 0,25 1 16,-1-1-16,1 25 16,0 0-16,0-25 0,0 25 15,-1 0 1,1 25-16,-25 0 16,0-1-16,0 26 15,0-25-15,-25 0 16,1 24-16,24-24 15,-25-25-15,25 25 0,-25-25 16,0 25-16,0-25 16,1 0-1,24-25-15,0 0 16,0 0-16,24 25 0,1-25 16</inkml:trace>
  <inkml:trace contextRef="#ctx0" brushRef="#br0" timeOffset="2454.8906">14089 2803 0,'0'0'0,"-25"0"16,25 25 0,0 0-16,0-1 15,0 1-15,0 0 16,25 0-1,-25 0-15,0-1 16,0-48 15,0-1-15</inkml:trace>
  <inkml:trace contextRef="#ctx0" brushRef="#br0" timeOffset="2573.5404">14015 2604 0,'0'0'0,"0"-24"16,24-1-1</inkml:trace>
  <inkml:trace contextRef="#ctx0" brushRef="#br0" timeOffset="2998.3693">14287 2406 0,'0'-25'16,"0"50"31,0 0-32,0 0 1,0-1-16,0 1 15,0 0-15,0 0 16,0 0-16,0-1 16,0 1-16,0 0 0,25-25 15,-25 50-15,0-25 0,0-1 16,0 26-16,0-25 16,0 0-16,0-1 15,0 26 1,0-25-16,0 0 0,0-1 15,0 26-15,0-25 0,25 0 16,-25-1 0,0 1-16,0 0 15,0-50 32</inkml:trace>
  <inkml:trace contextRef="#ctx0" brushRef="#br0" timeOffset="3238.9641">14188 2853 0,'25'-25'47,"0"25"-47,24 0 16,-24 0-1,0 0 1,25-25-16,-25 25 0,-1 0 16,1 0-16,25 0 15</inkml:trace>
  <inkml:trace contextRef="#ctx0" brushRef="#br0" timeOffset="3607.0283">14759 2729 0,'25'0'0,"-50"0"62,0 0-46,25 24-16,-25-24 0,0 0 16,25 25-16,-24-25 0,-1 25 15,25 0-15,0 0 16,25-1-1,-1 1-15,1 0 16,0-25-16,0 0 0,-25 25 16,25-25-16,-1 0 15,-24 25-15,-49-25 16,24 0-16,-25 0 0,26 0 16,-26 0-16,0 24 0</inkml:trace>
  <inkml:trace contextRef="#ctx0" brushRef="#br0" timeOffset="8654.5035">11038 2480 0,'0'0'0,"0"-24"15,0-1 17,25 25-32,0 0 15,-1-25-15,1 25 16,0 0-16,50 0 0,-26 0 15,1 0-15,24 0 16,-24 0-16,123-25 0,-98 25 0,24 0 16,0 0-16,0 0 0,1 0 15,73 0-15,-98 0 0,-1-25 16,1 25-16,-26 0 0,1 0 16,-1-24-16,-24 24 0,-25-25 31,-25 25-31,25-25 15,-24 0-15</inkml:trace>
  <inkml:trace contextRef="#ctx0" brushRef="#br0" timeOffset="9109.6858">13791 1339 0,'0'0'0,"-24"0"15,-1-24-15,0 24 16,0 0-1,25 24-15,0 1 0,-25 0 16,25 0 0,0 0-16,0 24 0,25-24 15,-25 25-15,25-26 0,-25 1 16,50 25-16,-26-25 0,1 0 16,0-25-16,-25 24 0</inkml:trace>
  <inkml:trace contextRef="#ctx0" brushRef="#br0" timeOffset="9355.7471">14089 1364 0,'0'0'0,"0"25"47,0 0-47,0 0 0,0-1 16,0 26-16,0-25 0,0 0 0,25 24 15,-25-24-15,25 0 0,-1 25 16,-24-26-16,25 1 0,-25 0 16,0 0-16,0 0 15,-25-50 1,25 0 0,-24 0-16,24 0 0</inkml:trace>
  <inkml:trace contextRef="#ctx0" brushRef="#br0" timeOffset="9586.274">14114 1463 0,'0'0'0,"0"-49"0,0 24 0,0 0 16,0 0-16,25 1 16,-1 24-16,1 0 0,-25-25 15,25 25-15,0 0 0,24 0 16,-24 25-16,25-1 16,-25 1-16,-25 0 0,0 0 15,-25 0-15,25-1 16,-50-24-16,25 25 0,1-25 0,-1 0 15,0 25-15,0-25 16,25-25 0,0 0-16,25 25 15,0-24-15,0-1 0,-1 25 16,51-25-16,-50 0 0</inkml:trace>
  <inkml:trace contextRef="#ctx0" brushRef="#br0" timeOffset="10071.8034">14536 1339 0,'0'0'0,"24"0"0,1 0 16,-25 25-1,0 0 1,0 0-16,0 0 0,0-1 16,0 1-1,25-25 1,0 0 0,0-25-16,-1 25 15,1-24-15,0 24 0,0-25 0,0 0 16,-1 25-16,-24-25 0,25 25 15,0 0-15,0 25 63,0 0-47,-1-25-16,-24 25 0,0-1 15,0 1 1,0 0-1,-24 0-15,24 0 16,24-25 0,1 0-1,0 0-15,0 0 0,0-25 16,-1 0-16,-24 0 0,25 25 16,-25-25-16,0 1 0,0-26 15,-49 25-15,49 0 0,-25 25 0,0-24 16,-25-1-16,26 25 0,-1-25 15,0 25-15,0 0 16,50 0 0,0 0-1,0 0-15,24 0 0</inkml:trace>
  <inkml:trace contextRef="#ctx0" brushRef="#br0" timeOffset="10246.494">15205 1141 0,'0'0'0,"0"-25"16,0 50 15,0 0-15,0 24-16,25-24 15,-25 0-15,0 0 16,25 0-16,-25 24 0,0-24 16,0 0-16,0 0 0,-25-1 15</inkml:trace>
  <inkml:trace contextRef="#ctx0" brushRef="#br0" timeOffset="10398.7188">15106 1339 0,'-25'-24'0,"50"24"31,0 0-31,0-25 16,-1 25-16,51 0 0,-50 0 15,-1 0-15,26 0 0</inkml:trace>
  <inkml:trace contextRef="#ctx0" brushRef="#br0" timeOffset="10623.9343">15528 1290 0,'-25'25'0,"0"-1"16,0-24-16,1 25 16,24 0-1,0 0-15,0 0 16,24-25-16,26 0 15,-25 0-15,0-25 16,-25 0 0,24 25-16,-24-25 0,0 0 0,0 1 15,-24 24-15,24-25 0,-50 25 16,25-25-16,0 25 0,1 0 16,-1 0-16</inkml:trace>
  <inkml:trace contextRef="#ctx0" brushRef="#br0" timeOffset="10859.5317">15850 1290 0,'-25'0'16,"1"0"-16,-1 0 31,0 0-31,25 25 16,0-1-16,-25 1 15,25 0-15,25 0 16,0-25 0,0 0-16,-1 0 0,1 0 15</inkml:trace>
  <inkml:trace contextRef="#ctx0" brushRef="#br0" timeOffset="11162.7988">16073 1290 0,'25'0'0,"-25"-25"0,-25 25 31,25 25-15,-24-25-16,24 25 0,0-1 15,0 1 1,24 0-1,1 0-15,0-25 16,0 0-16,0 0 0,-1 0 16,1-25-16,-25 0 15,0 0-15,0 1 16,-25 24-16,1 0 16,-26-25-16,25 25 15,0 0-15,25 25 31,25-25-31,0 0 16,0 0-16</inkml:trace>
  <inkml:trace contextRef="#ctx0" brushRef="#br0" timeOffset="11358.8666">16446 1091 0,'0'0'0,"0"-24"15,0 48 16,-25-24-15,25 25-16,0 0 0,0 0 16,0 24-16,0-24 0,0 0 0,0 0 15,0 0-15,0-1 16,0 26-16,0-25 0,0 0 16,25-25-16,-25 24 0,24-24 0</inkml:trace>
  <inkml:trace contextRef="#ctx0" brushRef="#br0" timeOffset="11672.6226">16818 967 0,'0'25'15,"0"0"1,24 25-16,1-26 16,-25 1-16,25 25 0,0-25 15,0 49-15,-1-24 0,-24-26 16,0 26-16,0-25 0,0 24 15,0 26-15,-24-50 0,-1-1 16,0 26-16,-25-25 0,1-25 16</inkml:trace>
  <inkml:trace contextRef="#ctx0" brushRef="#br0" timeOffset="49105.965">15627 2356 0,'-25'0'0,"0"0"32,1 0 14,24 25-30,0 0-16,-25-25 16,25 25-16,0 0 15,-25-1-15,25 26 0,0-25 16,-25 0-16,25 24 0,0-24 16,0 50-16,0-51 0,0 26 15,0-25-15,0 0 0,25-1 0,0 51 16,-25-50-16,25-1 0,-1 1 15,-24 0 1,25-25-16,-25 25 0,25-25 16,0 0-16,-25-25 15,0 0 1,25 25-16,-25-25 16</inkml:trace>
  <inkml:trace contextRef="#ctx0" brushRef="#br0" timeOffset="49787.2968">16073 2803 0,'0'0'0,"0"-25"0,0 0 16,0 1-1,0-1 1,0 0-16,-24 25 16,24-25-16,-25 0 15,0 25 1,0 0-16,0 0 0,1 0 15,-1 25-15,0 0 16,0 0-16,0 0 16,25-1-16,0 1 15,-24 0-15,24 0 16,0 0-16,0-1 0,0 1 16,24 0-16,1-25 0,-25 25 0,25-25 15,0 0-15,24 0 16,-24-25-16,0 0 15,0 0-15,0-24 16,-1 24-16,-24 0 0,0 0 16,25 1-16,-25-26 0,0-25 0,25 51 15,-25-1-15,0-25 0,0 25 16,0 1-16,0-1 0,25 0 16,-25 0-16,0 75 46,-25-50-46,25 25 0,0-1 16,-25 26-16,25 0 16,0-26-16,0 1 0,-25 0 15,25 0-15,0 0 0,0 24 16,0-24-16,0 0 0,0 0 0,0 0 16,0 24-16,0-24 15,0 0-15,25-25 16,-25 25-16,25-25 0,0-25 31</inkml:trace>
  <inkml:trace contextRef="#ctx0" brushRef="#br0" timeOffset="50086.8936">16346 2679 0,'-25'0'0,"1"0"15,24 25-15,-25-25 16,25 25-16,0-1 16,0 1-16,0 0 0,0 0 15,25 0-15,-1-1 16,1-24-16,0 0 16,0 0-16,0-24 15,0-1-15,-25 0 16,0 0-16,0 0 0,0-24 0,-25 49 15,25-25-15,-25 0 0,0 0 16,0 25-16,0-25 0,1 25 16,-1 0-16,25 25 31,25-25-31</inkml:trace>
  <inkml:trace contextRef="#ctx0" brushRef="#br0" timeOffset="50372.8471">16619 2332 0,'0'0'0,"25"-25"0,-25 0 15,0 50 17,0 0-17,0-1-15,0 1 16,0 0-16,0 0 0,0 0 15,0 49-15,0-49 0,0 24 16,0-24-16,0 0 0,0 0 0,0 49 16,0-49-16,0 0 0,0 0 15,0 0-15,25-1 16,-25-48 15,0-1-31</inkml:trace>
  <inkml:trace contextRef="#ctx0" brushRef="#br0" timeOffset="50621.6939">16892 2332 0,'0'0'0,"0"-25"16,-25 25-16,25 25 31,0 24-31,0-24 15,0 0-15,0 0 0,25 49 0,-25-49 16,0 24-16,0-24 0,0 25 16,0 0-16,-25-26 0,25 1 15,0 0-15,0 0 0,0 0 16,0 24-16,0-24 16,0 0-16,0 0 15</inkml:trace>
  <inkml:trace contextRef="#ctx0" brushRef="#br0" timeOffset="50796.5171">16446 2654 0,'0'0'0,"24"0"31,1 0-31,0 0 15,25-25-15,-1 25 0,1 0 0,-1 0 16,1 0-16,24-25 0</inkml:trace>
  <inkml:trace contextRef="#ctx0" brushRef="#br0" timeOffset="51117.8791">17140 2778 0,'25'0'31,"-25"-25"-31,25 25 0,-25-24 16,24 24-16,-24-25 16,0 0-16,25 0 0,-25 0 15,-25 0 1,1 25-16,-1 0 15,0 0-15,0 25 0,0-25 16,25 25-16,-24 0 0,24 0 16,0 0-16,0-1 15,24 1-15,-24 0 0,25-25 16,0 25-16,0 0 0,0-25 16,-1 0-16,1 0 0,25-25 15</inkml:trace>
  <inkml:trace contextRef="#ctx0" brushRef="#br0" timeOffset="51489.1244">17686 2629 0,'0'-25'0,"-25"25"0,0-24 0,0 24 16,1 0 0,-1 0-16,0 0 0,0 0 15,25 24-15,-25-24 0,25 25 16,-25 0-16,25 0 0,0 0 15,0 0-15,0-1 0,25 1 16,0 0-16,0-25 16,25 0-16,-50-25 15,24 0-15,1 1 0,0-1 16,0 0-16,24-50 0,-49 26 16,25-1-16,-25 1 0,25-1 0,-25 0 15,25-24-15,-25 49 16,0 0-16,0 1 0,0 48 31,-25 1-31,25 0 0,0 0 16,-25 74-16,25-49 0,0-1 15,-25 1-15,25-1 0,0 51 0,0-51 16,0-24-16,0 25 16,0-25-16,0-1 0,25 1 0,25 0 15</inkml:trace>
  <inkml:trace contextRef="#ctx0" brushRef="#br0" timeOffset="52343.4833">18777 2480 0,'0'0'0,"-25"0"0,1 0 0,-1-24 0,0 24 16,0 0-16,0 0 0,1 0 0,-1 0 15,25 24 1,-25 1-16,25 0 0,-25 0 15,25 0-15,-25-1 16,25 1-16,0 0 0,0 0 0,0 0 16,25-25-1,0 0-15,0 0 16,-25-25-16,25 25 0,24-50 16,1 25-16,-25-24 0,-1 24 0,1 0 15,0-24-15,25-26 0,-50 50 16,24 1-16,-24-26 0,25 50 15,-25-25-15,0 0 0,0 1 16,-25 24-16,-24 49 16,24-24-16,0 0 15,25 0-15,-25-1 0,1 26 16,24 24-16,0-49 0,0 0 0,0 25 16,0-26-16,24 26 0,-24-25 15,25 0-15,-25 0 0,25-1 16,0-24-16,24 0 0,-24 0 15,0 0-15,0 0 0,0-24 16,24-1-16,-24 0 0,-25 0 16,25 0-16,0 0 0,-1-24 15,-24 24-15,25 0 16,-25 0-16,0 1 16,-25-1-16,1 25 15,-1 0-15,0 0 0,0 25 16,0-1-16,25 1 15,-24 25-15,24-25 0,0-1 16,0 1-16,0 0 16,24 25-16,1-25 15,0-25-15,-25 24 0,50-24 16,-26 0-16,1 0 0,0 0 0</inkml:trace>
  <inkml:trace contextRef="#ctx0" brushRef="#br0" timeOffset="52586.081">19571 2505 0,'0'-25'0,"-25"1"15,0 24-15,25-25 16,-25 25-16,1 0 0,-1 0 16,25 25-16,-25-25 0,25 24 15,-25 1-15,25 0 0,-25 0 16,25 0-16,-24-1 0,24 1 15,0 25-15,24-25 16,1 0 0,0-25-16,0 0 0,0 0 15,-1 0-15,1-25 0,0 25 0,0-50 16</inkml:trace>
  <inkml:trace contextRef="#ctx0" brushRef="#br0" timeOffset="52756.1668">19769 2480 0,'0'0'0,"0"-24"16,-24 24 15,24 24-31,0 26 0,0-25 16,0 0-16,-25-1 15,25 26-15,0-25 16,0 0 0,25-50-1,-25-25-15,0 25 16</inkml:trace>
  <inkml:trace contextRef="#ctx0" brushRef="#br0" timeOffset="52900.9805">19695 2257 0,'0'0'0,"-25"0"0,75 25 47,-25-25-31,-1 0-16,1 0 0,0 0 15,0 25-15</inkml:trace>
  <inkml:trace contextRef="#ctx0" brushRef="#br0" timeOffset="53569.0694">19893 2332 0,'0'24'15,"0"1"-15,0 0 0,-24 0 16,24 0-16,0-1 0,0 1 16,0 0-16,0 0 0,0 0 15,0-1-15,0 1 16,24-25-1,1-25-15,0 1 16,-25-1-16,50-25 0,-26 1 16,-24 24-16,25 0 0,-25 0 0,25 0 15,0-24-15,-25 74 32,0-1-32,-25 1 0,25 0 15,0 0-15,-25 0 0,25 49 16,0-49-16,0 0 15,0-1-15,0 1 0,25-25 0,0 0 16,0 0 0,-25-25-16,49 1 0,-49-1 0,25 0 15,0 0-15,0 0 16,-1 1-16,1-1 0,0 25 16,-25-25-16,25 25 15,-25 25 1,0 0-16,25-1 15,-1 1 1,26-25-16,-25 0 16,0 0-16,-1 0 15,1-25-15,25 1 0,-50-1 16,0 0-16,0 0 16,-25 25-16,-25-25 0,26 25 15,-1 0-15,0 0 16,-25 0-16,26 0 0,-1 25 0,0-25 15,25 25-15,0 0 0,0 24 16,0-24-16,25-25 16,-25 25-16,49-25 0,-24 0 15,0 0-15,0 0 0,0 0 16,-1-25-16,26 0 0,-50 1 16,25 24-16,-50 0 31,25 24-31,-25-24 0,25 25 15,0 0-15,25-25 32,0 0-32,0-50 15</inkml:trace>
  <inkml:trace contextRef="#ctx0" brushRef="#br0" timeOffset="53768.0616">20786 1984 0,'0'-24'0,"0"48"0,0-73 0,0 74 31,0-1-31,-24 26 0,24-25 16,0 0-16,0 24 0,0 26 15,0-26-15,-25 1 16,25-1-16,0-24 0,0 50 0,0-26 16,0-24-16,0 0 0,-25 0 15,25-1-15</inkml:trace>
  <inkml:trace contextRef="#ctx0" brushRef="#br0" timeOffset="55475.668">21431 2257 0,'0'0'0,"0"-25"16,-25 25-1,25 25 1,0 25 0,0-25-16,0 24 15,0-24-15,0 25 0,0-26 16,0 1-16,0 0 15,0 0-15,0-50 32,25 0-32,-25 0 15,0 1-15,25-1 0,0-50 0,-25 51 16,25-1-16,-25 0 0,0 0 16,24 25-1,-24 25 1,0 0-16,0 0 0,0-1 15,0 1-15,0 0 0,0 0 16,0 24-16,25-49 0,-25 25 16,0 0-16,25-25 0,0 0 15,0-25 1,-1 25-16,1-49 0,0 24 16</inkml:trace>
  <inkml:trace contextRef="#ctx0" brushRef="#br0" timeOffset="55715.0757">21779 2332 0,'-25'24'31,"25"1"-31,-25 0 16,25 0-16,0 0 0,0-1 15,0 1-15,0 0 16,25 0-16,0-25 0,-1 0 0,1 0 16,0-25-16,-25 0 15,25 0-15,-25 1 0,0-1 16,0 0-16,0-49 0,0 49 15,-25 0-15,25-25 0,-25 26 16,0 24-16,1-25 0,-1 25 16,50 0-1,-1 0 1</inkml:trace>
  <inkml:trace contextRef="#ctx0" brushRef="#br0" timeOffset="55896.5068">22051 2059 0,'0'0'0,"0"-25"0,0 0 15,0 50 17,0 25-17,0-26-15,0 26 0,0-25 0,0 24 16,0-24-16,0 74 0,0-74 0,0 25 16,0-25-16,0 24 0,25 1 15,-25-25-15,0-1 16</inkml:trace>
  <inkml:trace contextRef="#ctx0" brushRef="#br0" timeOffset="56468.1188">21977 2356 0,'0'0'0,"-25"0"0,0 0 16,25-24-16,-24 24 0,48 0 31,26 0-31,-25 24 16,24-24-16,-24 0 0,25 0 15,-25 0-15,-1 0 0,1 0 16,25 0-16,-25 0 0,-1 0 16,1 0-16,-25-24 0,25 24 15,-25-25-15,-25 25 16,0 0 0,1 0-16,-1 0 15,25 25-15,-25-1 0,0-24 16,25 25-1,0 0-15,25-25 16,0 0-16,24 0 16,-24-25-16,0 25 31,-25 25-15,0 0-1,0 0-15,25-25 0,-25 24 16,25 1-16,-1-25 15,1 0 1,-25-25-16,25-24 0,0 24 16,-25 0-16,25 0 0,-25 1 15,49-51-15,-49 26 0,25 24 16,-25-25-16,25 25 0,-25 1 16,25-1-16,-25 0 0,0 50 31,0 24-31,0-24 15,0 0-15,0 25 0,0-1 16,0 1-16,0-25 0,0 24 0,-25-24 16,25 0-16,0 24 0,0-24 15,0 0-15,0 0 16</inkml:trace>
  <inkml:trace contextRef="#ctx0" brushRef="#br0" timeOffset="56744.9491">22523 2356 0,'0'0'0,"-25"0"16,25-24-16,49 24 15,-24 0 1,0 0-16,25 0 0,-26 0 16,1 0-16,50 0 0,-50 0 15,-1 0-15,1 0 16,0 0-16,-25 24 31,0 1-31,-25 0 16,25 0-1,0 0-15,0-1 16,0-48 15</inkml:trace>
  <inkml:trace contextRef="#ctx0" brushRef="#br0" timeOffset="56882.4124">22796 2108 0,'0'0'15,"0"-24"-15,-25 24 0,50 0 32,-25 24-32,24-24 15,26 25-15,-25-25 0,0 0 16,-1 25-16</inkml:trace>
  <inkml:trace contextRef="#ctx0" brushRef="#br0" timeOffset="57424.655">23192 2257 0,'0'0'0,"0"25"0,-24 0 15,-1 0-15,0-1 16,25 1 0,0 0-16,0 0 0,0 0 0,0-1 15,25-24 1,0 0-16,-1 0 0,-24-24 15,25 24-15,-25-25 16,25-25-16,-25 25 0,0 1 16,0-1-16,0 0 0,-25-25 0,0 50 15,1 0-15,-1 0 16,0 0-16,25 25 16,0 0-16,0 0 15,0 0-15,50-25 16,-26 0-16,1 0 15,25 0-15,-25 0 0,-1 0 0,-24-25 16,25 25-16,-25-25 16,25 50 15,-25 0-15,25-1-16,0-24 15,-1 0 1,1 0-16,0 0 15,-25-24-15,25 24 16,-25-25-16,0 0 16,25 0-16,-1 25 15,-24-25-15,25 25 16,-25 25 0,0 25-1,-25-1-15,25-24 16,-24 0-16,24 0 15,49-25 1,-24-25 0</inkml:trace>
  <inkml:trace contextRef="#ctx0" brushRef="#br0" timeOffset="57678.1013">23837 1910 0,'0'0'0,"25"25"31,0 0-15,0-1-16,-25 1 15,49 25-15,-49-25 0,25-1 16,0 26-16,0-25 0,0 74 16,-1-74-16,-24 24 0,25-24 15,-25 25-15,0-1 0,0 26 16,0-50-16,-25-1 0,25 26 0,-24-25 15,-26 0-15,25 0 0,0-25 16,1 0-16,-1 0 0,0 0 16</inkml:trace>
  <inkml:trace contextRef="#ctx0" brushRef="#br0" timeOffset="63443.2362">11460 4440 0,'-25'0'15,"25"25"95,0 0-79,0-1-15,0 1-16,0 0 15,0 0-15,0 0 16,0-1-16,0 1 16,0 0-16,0 0 0,-25-25 0,25 49 15,0-24-15,0 0 16,0 0-16,0 0 0,0 0 0,0-1 15,0 1-15,-25 0 0,25 0 16,0 0-16,0 24 0,0-24 16,0 0-16,0 0 15,0 24-15,0-24 16,0 0 0,0 0-1,0-50 48,25-25-48</inkml:trace>
  <inkml:trace contextRef="#ctx0" brushRef="#br0" timeOffset="64328.5001">11956 4738 0,'0'-25'15,"0"0"-15,25 25 0,-25-25 16,24 25 0,-24-25-16,25 25 0,-25-24 15,0-1-15,0 0 16,0 0-1,-25 25-15,25-25 16,-24 1 0,-1 24-16,0-25 15,0 25 1,0 0-16,1 25 16,-1-1-16,0 1 15,25 0-15,-25-25 16,25 25-16,0 0 0,-25-1 15,25 51 1,0-50-16,0-1 0,25-24 16,-25 25-1,25-25-15,0 0 0,0 0 16,-1-25-16,1-24 16,0 24-16,0 0 15,0 0-15,-25 1 0,24-1 16,-24 0-16,0 0 15,0 50 32,0 0-31,0 0 0,0-1-1,-24 1-15,24 0 16,0 0-16,0 24 15,-25-49-15,25 25 0,0 0 16,0 0-16,0 0 0,0 0 16,0-1-16,0 1 0,0 0 15,0 0-15,0 24 0,0-24 16,0 0-16,0 0 0,0 0 16,0 49-1,0-49-15,0-50 47,0-25-31,25 26-1,-25-1-15,24 0 0</inkml:trace>
  <inkml:trace contextRef="#ctx0" brushRef="#br0" timeOffset="64808.4054">12254 4614 0,'0'0'0,"0"-25"16,24 25-16,-24-25 0,25 25 15,-25-25-15,25 25 16,0 0-16,0 25 15,-1 25 1,-24-26 0,0 1-16,25 0 0,-25 0 15,0 24-15,25-24 0,-25 25 0,0-25 16,0 24-16,0-24 0,-25 25 16,25-25-16,-25-1 0,25 1 15,-49 0-15,24 0 0,25 0 16,-25-25-16,0 0 15,1 0-15,-1-25 16,25 0-16,0 0 16,0 0-1,25 25 1,-25-24-16,24 24 0,1 24 16,0-24-1,-25 25-15,25-25 16,0 25-16,-1 0 15,1-25 1,0-25 0</inkml:trace>
  <inkml:trace contextRef="#ctx0" brushRef="#br0" timeOffset="64964.3595">12650 4986 0,'0'0'15,"0"25"1,25-25 15,0 0-15</inkml:trace>
  <inkml:trace contextRef="#ctx0" brushRef="#br0" timeOffset="65533.6873">13246 4440 0,'0'-25'15,"0"0"1,0 50 15,0 0-15,0 0-16,0 0 15,0-1-15,0 1 0,0 0 16,0 25-16,0-26 16,0 26-16,0-25 15,0 0-15,0-1 0,0 51 0,0-50 16,0 0-16,0-1 0,0 1 16,0 25-1,0-25-15,25-25 31,-25-25-31,24-25 16</inkml:trace>
  <inkml:trace contextRef="#ctx0" brushRef="#br0" timeOffset="65956.7354">13667 4440 0,'0'-25'0,"0"50"47,-24 0-31,24 0-16,0-1 0,0 1 16,-25 0-16,25 49 0,0-49 15,-25 0-15,25 0 0,0 0 16,-25 24-16,25 1 0,0-25 15,0 0-15,0-1 0,25 1 16,25 0-16,-26 0 0,1-25 16,0 0-16,0 0 15,0-25-15,-1 25 0,-24-25 16,25 0-16,-25-24 0,0 24 16,0 0-16,0 0 15,-25 25-15,1-25 0,-1 25 16,0-24-16,0 24 0,-24 0 15,24 0 1,0 0 0,50 0-1,24 0 1</inkml:trace>
  <inkml:trace contextRef="#ctx0" brushRef="#br0" timeOffset="66522.45">14213 4539 0,'0'0'0,"25"0"0,0-25 16,-1 1 0,1 24-16,-25-25 0,25 25 15,-25-25-15,25 25 0,-25-25 16,0 0-16,0 1 0,-25 24 15,-25-25-15,26 25 16,-1 0-16,0 0 0,0 0 16,0 0-16,1 25 0,-1-25 15,25 24-15,-25-24 0,25 25 16,0 25-16,0-25 16,0-1-16,0 1 0,0 0 15,25 49-15,-25-49 0,25 0 16,-1 0-16,1 0 0,-25 24 15,25-24-15,-25 0 0,25 0 0,-25 0 16,25-1-16,-25 1 16,0 0-16,-25 0 15,0-25 1,0 0-16,-24 0 16,49-25-16,-25 25 15,25-50 1,0 26-16,0-1 15,0 0-15,25 0 16,-25 0-16,24 0 0,1 1 16,0 24-16,0-25 15,0 25-15,-1-25 0,1 25 16,0-25-16,0 25 31,0 0-15,0 0-1</inkml:trace>
  <inkml:trace contextRef="#ctx0" brushRef="#br0" timeOffset="66803.7731">14660 4837 0,'24'0'15,"-24"25"1,0 0 0,0-1-1,25-24 17,0-24 30</inkml:trace>
  <inkml:trace contextRef="#ctx0" brushRef="#br0" timeOffset="67613.4979">15304 4366 0,'25'0'47,"-25"24"-32,0 1 1,0 0-16,0 25 16,0-26-16,0 1 15,0 0-15,0 0 0,0 49 0,0-49 16,0 0-16,0 0 0,0-1 15,0 1-15,0 25 0,0-25 16,0 0-16,0-1 0,0 1 16,0 0-16,0 0 0,0 0 15,0-50 17,25-25-32,0 25 15</inkml:trace>
  <inkml:trace contextRef="#ctx0" brushRef="#br0" timeOffset="67785.4227">15652 4887 0,'0'0'0,"25"0"31,-1 0-16</inkml:trace>
  <inkml:trace contextRef="#ctx0" brushRef="#br0" timeOffset="68508.5393">16197 4266 0,'25'0'31,"0"0"-31,0 25 0,0-25 16,-1 25-16,1-25 0,0 25 16,0 0-16,0-25 0,-25 24 15,0 1-15,25 0 0,-25 0 16,0 0-16,-25-25 15,25 24-15,-50 1 0,25-25 16,0 0-16,25 25 0,-24-25 16,-1 0-16,0 0 0,25 25 15,-25-25 1,50 0 15,0 25-31,0-25 16,-1 0-16,1 24 0,0-24 15,0 0-15,-25 25 0,25-25 16,0 0-16,-1 25 0,1 0 16,0 0-1,0-25-15,-25 24 16,0 1 15,0 0-15,0 0-1,0 0-15,-25 0 16,25-1 0,-25-24-16,0 25 15,1 0-15,-1 0 0,0-25 16,0 25-16,0-25 0,0 0 16,1 24-16,-1-24 0,0 0 15,0 0-15,0 0 0,25-24 16</inkml:trace>
  <inkml:trace contextRef="#ctx0" brushRef="#br0" timeOffset="73889.1579">12700 5011 0,'25'0'78,"-25"24"31,-25-24-93,25-24 15,25 24 1,0-25-17,-1 25 16,-24 25-31,-24-1 16,-1-24 0,0 0 15,25-24-15,0-1-16,25 25 15,0-25-15,24 25 16</inkml:trace>
  <inkml:trace contextRef="#ctx0" brushRef="#br0" timeOffset="74724.502">14784 4887 0,'-25'0'16</inkml:trace>
  <inkml:trace contextRef="#ctx0" brushRef="#br0" timeOffset="77073.8056">11311 5606 0,'25'0'63,"0"25"-32,-25-1-16,0 1-15,0 0 16,0 0 0,24-25-16,-24 25 0,0-1 31,0 1-15,0-50 62,25 1-78,0-1 15,0 0 1,0 0 0,-1 0-1,1 25-15,-25-24 16,25 24-16,0 0 0,0 0 15,-25-25-15,24 25 16,1 0 15,-25 25-31,25-25 16,0 0 0,-25 24-16,25-24 0,-1 0 15,-24 25-15,25-25 0,0 25 31,0-25-31,-25 25 16,0 0 0,0-1-16,25-24 15,-25 25-15,0 0 32,0-50-1,0 0-31,24 25 0,-24-24 15,0-1-15,25 0 16,-25 0 0,25 25-16,-25-25 15,25 25-15,0-24 16,-1 24-16,-24-25 0,25 25 16,0-25-16,0 25 15,0 0 1,-1 0-1,-24 25 1,25-25 0,0 25-16,0-1 31,-25 1-15,25-25-16,0 25 15,-1 0 1,1-25-16,0 0 15,0 0-15,0 0 16,-1 0-16,1 0 0,-25-25 16,25 25-16,0 0 15,0-50-15,-1 50 16,-24-24-16,25-1 16,0 0-1,-25 0 1,0 0-1,-25 25-15,0 0 16,1 0 0,-1 0-1</inkml:trace>
  <inkml:trace contextRef="#ctx0" brushRef="#br0" timeOffset="77760.8208">11509 6325 0,'0'-25'31,"25"25"-15,-25-24-16,0-1 16,25 0-16,-25 0 15,0 0-15,0 1 16,0-1-16,-25 25 0,0-25 15,1 25-15,-1 0 16,0 0 0,0 0-16,25 25 15,-25 0-15,25-1 16,0 1-16,0 0 0,0 0 0,0 0 16,0-1-16,25 26 15,0-25-15,-25 0 0,25-1 16,-25 1-16,25 0 0,-25 0 15,24 0-15,-24-1 0,0 1 16,25 0-16,-25 0 16,-25-25-1,25 25-15,-24-25 16,-1 0-16,25 24 16,-25-24-16,0 0 0,0 0 15,1 0-15,24-24 16,-25 24-16,25-25 0,0 0 15,0 0 1,0 0-16,25 1 16,-25-1-16,24 25 0,-24-25 15,25 0-15,0 0 16,0 1-16,0 24 16,-25-25-16,24 25 0,1-25 15,0 25-15,0-25 0,24 0 16</inkml:trace>
  <inkml:trace contextRef="#ctx0" brushRef="#br0" timeOffset="78276.0546">11857 6102 0,'0'-25'0,"24"25"16,-24 25 15,0 0-31,25-25 16,-25 25-16,0 24 0,0 1 15,0-1-15,-25 1 16,25-25-16,0 0 0,-24-1 16,24 1-16,0 25 15,0-25-15,0-50 31,-25 25-15,25-25-16,0 0 16,0 0-16,0 1 15,25-1-15,-1 25 16,-24-25-16,25 25 0,0 0 16,25 0-16,-26 0 15,1 0-15,-25 25 16,0 0-1,0-1-15,0 1 0,0 0 16,-25 0-16,1 0 16,-1-1-16,0 1 31,25-50 0,0 1-15,25-1-16,-25 0 0,49 0 15</inkml:trace>
  <inkml:trace contextRef="#ctx0" brushRef="#br0" timeOffset="78433.2092">12154 6350 0,'25'0'16,"-25"25"-16,0 0 16,0-1-16,0 1 15,0 0 1,0 0-1,0-50 17,0 0-32</inkml:trace>
  <inkml:trace contextRef="#ctx0" brushRef="#br0" timeOffset="78565.7855">12179 6152 0,'25'0'31,"0"0"-15,0 0-1</inkml:trace>
  <inkml:trace contextRef="#ctx0" brushRef="#br0" timeOffset="78829.256">12353 6077 0,'0'-25'0,"0"50"47,0 0-47,0 0 16,0 24-16,0-24 15,0 0-15,0 0 0,0 24 16,0-24 0,0 0-16,0 0 0,0 0 15,0 24-15,0-24 0,0 0 16,0 0-16,0-1 0,0 1 0,0 0 15,-25-25-15,25 25 16,0-50 15,-25 0-31</inkml:trace>
  <inkml:trace contextRef="#ctx0" brushRef="#br0" timeOffset="79202.2983">12378 6350 0,'0'-25'16,"24"25"15,1 0-15,0 0-16,0 0 0,0-25 15,-1 25-15,1-24 16,-50 24 15,1 0-31,-1 24 16,0 1-1,25 0 1,0 0 0,25 0-16,0-1 15,-1-24-15,-24 25 16,25-25-16,-25 25 0,25 0 0,-25 0 31,0-1-31,-25-24 0,0 25 16,1-25-16,-26 0 15,25-49-15</inkml:trace>
  <inkml:trace contextRef="#ctx0" brushRef="#br0" timeOffset="80350.0309">13320 5407 0,'0'25'31,"25"0"-31,-25 0 16,0 0-16,0-1 16,0 1-16,0 0 0,0 0 15,25-25-15,-25 25 16,0-1-16,25-24 15,-1 0 1,1 0 0,-25-24-16,25 24 15,-25-25-15,25 25 0,0-25 16,-25 0-16,0 0 16,24 25-1,-24-24-15,25-1 16,0 25-1,0 0-15,0 0 16,-1 0 0,-24 25-16,25-1 15,0 1-15,0 0 16,-25 0-16,0 0 16,25-1-16,-25 1 15,0-50 48,24 1-48,1-1-15,0 0 16,0 0-16,-25 0 16,25 25-16,-1-24 15,1 24 1,0 24-1,-25 1 1,25-25 0,-25 50-16,25-50 0,-25 25 15,24-25-15,1 24 16,0 1-16,0-25 16,24 0-16,-24 0 15,0-25-15,0 25 16,0-24-16,-25-1 0,24 0 15,1 0-15,-25 0 16,25-24-16,0-26 16,-50 75-1,25-24-15,-25 24 0,0 0 16,1 0-16,-1 0 0,-25 24 16,25 1-16</inkml:trace>
  <inkml:trace contextRef="#ctx0" brushRef="#br0" timeOffset="80828.9942">13692 6251 0,'0'0'0,"25"-25"16,-25 0-1,25 0-15,-25 1 16,0-1 0,0 0-16,0 0 0,0 0 0,-25 1 15,0-1-15,0 0 16,1 25-16,-1 0 16,0 25-16,25 0 15,0-1-15,0 1 16,0 25-16,25-25 0,-25-1 0,0 26 15,0-25-15,49 0 0,-49 24 16,0-24-16,25 0 16,-25 0-16,0-1 0,0 26 15,0-25-15,-25-25 16,25 25-16,-24-25 0,-1 0 16,0 0-16,0-25 15,25 0-15,-25 0 16,25 0-16,0 1 0,0-26 15,50 25-15,-50 0 16,25 1-16,0-1 0,-1 25 16,26-50-16,-25 25 0,0 1 0,-1 24 15,1-25-15,-25 0 0</inkml:trace>
  <inkml:trace contextRef="#ctx0" brushRef="#br0" timeOffset="81329.0135">13891 6003 0,'0'0'0,"0"-25"0,0 50 31,0 0-31,0-1 16,0 1-16,0 0 16,-25 25-16,25-1 0,0-24 15,0 0-15,0 24 0,0-24 16,0 0-16,0 0 0,0 0 16,0-50-1,25 0 1,-25-25-16,0 26 15,24 24-15,-24-25 16,25 25-16,-25-25 0,25 25 0,0 0 16,0 0-1,-25 25-15,0 0 16,0-1-16,0 1 16,0 0-16,-25-25 15,25 25 1,-25-25-16,25-25 15,0 0 1,25 25 0,-25-25-16,25 25 0,-1-24 15,1-1-15,0 25 0,0 0 16,-25 25 15,0-1-31,0 1 16,0 0-16,0 0 15,0-50 17,25 0-32,-25 0 0,0 1 15,0-1-15,0-50 0</inkml:trace>
  <inkml:trace contextRef="#ctx0" brushRef="#br0" timeOffset="81622.372">14139 6003 0,'0'0'0,"-25"0"0,0 0 16,25 25-1,25-25 1,24 0-16,-24 0 16,0 0-16,0 0 15,24-25-15,-24 25 0,-25-25 0,25 25 16,0-25-16,0 0 16,-25 1-16,-25 24 31,25 24-31,-25 1 15,25 25-15,0-25 16,-25 24-16,25-24 0,0 0 16,0 49-16,0-49 0,0 0 15,0 0-15,0-1 0,0 1 16,0 0 0,0 0-16,-25-25 0,25-25 15</inkml:trace>
  <inkml:trace contextRef="#ctx0" brushRef="#br0" timeOffset="81916.9102">14263 6251 0,'24'74'0,"-48"-148"0,24 49 16,-25 25 0,74-25-1,-24 25 1,0 0-16,0-25 16,25 25-16,-26-24 0,1 24 15,0-25-15,0 25 16,24 0-16,-49-25 0,25 25 15,-50 0 1,1 0 0,-1 25-1,0 0 1,25-1-16,0 1 0,0 0 16,25-25-16,-25 25 0,25 0 15,-1-1-15,-24 1 16,-24-25-1,-26-25 1</inkml:trace>
  <inkml:trace contextRef="#ctx0" brushRef="#br0" timeOffset="82773.6851">15056 5432 0,'-24'0'0,"-1"0"16,0 25 0,25 0-1,0 0 1,0-1-16,25 1 0,-25 0 0,25 0 15,-1 0-15,-24-1 16,25 1-16,0-25 16,0 0-1,-25-25-15,25 25 0,-25-24 16,49-1-16,-49 0 0,25 25 16,-25-25-16,0 0 0,25 25 15,-25-24-15,25 24 0,-1 0 16,1 0-1,0 0 17,-25 24-32,25 1 15,-25 0-15,0 0 0,25 0 16,-25-1 0,25-48 30,24-1-46,-24 0 16,-25 0 0,25 25-16,0 0 15,-25-25-15,24 25 16,1 25 15,-25 0-31,0 0 16,25 0-16,0-1 15,0-24 1,-1 0 0,-24-24-16,25 24 0,0-25 15,0 0-15,0 0 0,-1 25 16,1-25-16,0 1 16,0-1-16,-25 0 15,-25 25-15,0 0 16,-24 0-16,49 25 15</inkml:trace>
  <inkml:trace contextRef="#ctx0" brushRef="#br0" timeOffset="83708.0367">15329 6102 0,'0'0'0,"25"-25"32,0 0-32,0 1 15,-25-26 1,0 25 0,-25 25-1,0 0-15,0 0 16,0 25-16,1-25 0,24 25 15,0 0-15,0-1 16,0 26-16,24-25 16,-24 0-16,25-1 0,-25 1 0,0 25 15,25-25-15,-25-1 16,0 1-16,0 0 0,0 25 16,-25-50-16,25 24 0,-25-24 15,25 25-15,-49-25 0,24 0 16,25-25-16,-25-24 15,25-1-15,0 25 16,0 1-16,0-1 0,25 25 16,-25-25-16,50-25 0,-26 26 15,1 24-15,0-25 0,0 0 16,25 0-16,-26 25 0,1-25 16,0 1-16,0 24 0,-25-25 15,49 0-15,-24 25 0,-25-25 16,0 0-1,0 50 17,0 0-17,-25 25-15,25-26 16,0 1-16,-24 0 0,24 25 16,0-26-16,0 1 15,0 0-15,0 0 0,0 0 16,0-50 15,0 0-31,24 25 0,-24-25 16,25 25-16,0-25 0,0 1 31,0 24-15,-25 24-16,0 1 15,0 0-15,0 0 0,-25 0 16,0-1-16,25-48 47,0-1-47,25 25 0,-25-25 15,0 0-15,49 25 0,-24-25 16,0 25-16,0 0 16,-25 25-1,0 0 1,0 0-1,0-50 17,0 0-17,0 0-15</inkml:trace>
  <inkml:trace contextRef="#ctx0" brushRef="#br0" timeOffset="84001.6849">15801 5978 0,'0'-25'0,"0"0"16,0 50 15,24-25-15,1 0-16,0 0 15,25 0-15,-26-25 16,1 25-16,-25-24 16,25 24-16,0 0 0,-25-25 15,25 25-15,-25 25 31,0-1-31,-25 1 16,25 0-16,-25 0 0,25 0 16,0-1-16,0 1 0,-25 0 15,25 25-15,0-26 0,-25-24 16,25 25-16,0 0 16,0 0-16</inkml:trace>
  <inkml:trace contextRef="#ctx0" brushRef="#br0" timeOffset="84145.1648">15949 6127 0,'-24'-25'0,"-1"25"0,25-25 15,-25 25-15,75 0 32,-26 0-32,26 0 15,-25 0-15,24 0 0,-24-25 16,0 25-16,25 0 0,-1-24 15</inkml:trace>
  <inkml:trace contextRef="#ctx0" brushRef="#br0" timeOffset="85073.5741">16495 5259 0,'-25'0'0,"25"24"16,0 1 0,0 0-16,0 0 15,25 0-15,-25-1 16,25 1 0,0-25-16,0 0 0,-1 0 15,1-25 1,0 1-16,-25-1 0,25 25 15,-25-25-15,25 25 16,-25-25-16,0 0 31,24 25-15,-24 25 15,25-25-15,0 0-16,0 0 15,0 0-15,-1 0 16,1 0-16,0 0 0,0 25 16,-25 0 15,25-25-31,-25 25 16,0-1-1,0 1-15,0 0 16,24-25-16,1 0 15,0 0 1,0 0-16,0-25 0,-1 0 16,26 25-16,-25-24 15,0-1-15,-1 25 16,-24-25-16,50 0 0,-25 0 16,-25 1-16,0-1 15,25 0-15,-25 0 0,0 0 16,0 1-1,-25 48 17,0-24-17</inkml:trace>
  <inkml:trace contextRef="#ctx0" brushRef="#br0" timeOffset="86109.505">16991 5804 0,'-25'0'16,"50"0"15,-25-25-31,25 1 16,-25-1-16,0 0 15,-25 0-15,0 25 16,25-25-16,-24 25 0,-1 0 16,25 25-1,-25-25-15,25 25 0,0 0 16,0 0-16,0-1 0,0 26 0,0-25 15,25 0-15,-25 0 16,0-1-16,25 26 0,-25-25 16,0 24-1,0-24-15,0 0 0,0 0 0,0 0 0,-25-1 16,0-24 0,0 0-1,25-24 1,0-26-1,0 25-15,0 0 0,25 1 16,-25-1-16,25 0 16,0 25-16,-25-25 0,49 25 15,-49-25-15,25 25 0,0-24 16,0 24-16,24-50 0,-24 50 16,-25-25-16,25 0 0,0 0 0,-1 1 15,1-1-15,-25 0 0,0 0 16,25 25-16,-25-25 0,-25 75 47,25-25-32,-25 0-15,25-1 0,0 51 16,-24-50-16,24 0 0,0-1 16,-25 1-16,25 25 0,0-25 15,-25-1-15,25 1 16,0-50-1,0 1 1,25 24-16,-25-25 0,49 0 16,-49 0-16,25 25 0,0-25 15,0 1-15,-25-1 16,25 25-16,-25 25 16,0-1-1,0 26-15,-25-25 16,25 0-16,0-1 15,-25-24-15,0 0 16,25 25-16,0-50 31,25 25-31,-25-24 0,50 24 16,-26 0-16,1-25 16,0 25-16,0-25 0,0 25 15,-1 0-15,-24-25 0,25 25 16,-25 25-1,-25-25-15,25 25 16,-24 0-16,-1-25 16,25 24-16,25-73 47,-1 24-47</inkml:trace>
  <inkml:trace contextRef="#ctx0" brushRef="#br0" timeOffset="86449.1702">17462 5631 0,'0'-25'0,"-24"25"0,24 25 16,0-1-1,0 1 1,24 0-16,1-25 0,0 0 16,0 0-16,0 0 15,24 0-15,-24-25 0,0 25 16,-25-25-16,25 25 0,0-24 15,-25-1-15,0 50 32,0-1-17,0 1 1,-25 25-16,25-25 0,0-1 16,0 1-16,-25 25 0,25-25 15,0 24-15,-25-24 0,25 0 16,0 0-16,-25 0 0,25-1 15,-24-24-15,24-24 32,0-1-32,0 0 0,0 0 15,0 0-15</inkml:trace>
  <inkml:trace contextRef="#ctx0" brushRef="#br0" timeOffset="86741.6272">17611 5879 0,'0'-25'16,"0"50"-16,0-75 0,0 25 15,25 25-15,25-25 16,-25 25-1,-1 0-15,26 0 16,-25 0-16,0-24 16,-1 24-16,1 0 15,-50 0 17,1 0-17,24 24-15,-25-24 16,25 25-16,0 0 0,-25 0 15,25 0-15,0 0 16,0-1-16,25 1 16,0 0-16,-1 0 15,-24 0-15,-24-25 16,-1 0 0,0 0-16,0 0 0,-49-25 15,49 25-15</inkml:trace>
  <inkml:trace contextRef="#ctx0" brushRef="#br0" timeOffset="87682.6304">12402 3522 0,'25'0'0,"0"0"16,0-25-16,0 25 16,24-24-16,1-1 0,-1 25 15,1 0-15,-25 0 0,24 0 16,-24 0-16,50 0 0,-51 0 15,1 0-15,-50 0 16,1 25-16,-1-25 16,-25 0-16,25 0 0,-24 0 0,-26 0 15,26 0-15,-1 0 0,25 0 16,1 0-16,-26 0 0,25 24 16,0-24-16,75 0 15,-25 0 1,24 0-16,1 0 0,0 0 15,-1-24-15,100 24 0,-99 0 16,24 0-16,-24 0 0,24 0 0,-24 0 16</inkml:trace>
  <inkml:trace contextRef="#ctx0" brushRef="#br0" timeOffset="90817.6526">18852 4465 0,'-25'0'47,"0"0"-31,0 25-1,-24-1-15,24 1 0,0 0 16,-25-25-16,26 25 0,-26 0 16,-25 24-16,26-24 15,-1 25-15,25-26 0,-24 1 0,-1 0 16,25 0-16,1 0 15,-1 0-15,25-1 0,-25-24 0,0 25 16,25 0-16</inkml:trace>
  <inkml:trace contextRef="#ctx0" brushRef="#br0" timeOffset="91066.0774">18852 4688 0,'-25'0'0,"25"25"15,-25-25-15,0 25 0,-24-25 16,49 24-16,-25 1 0,0-25 16,0 25-16,25 0 0,-49 25 15,-1-26-15,25-24 0,0 25 0,-24 0 16,-26 25-16,50-50 0,-24 24 15,24-24-15,0 25 16,0-25-16,1 25 0,-1-25 16</inkml:trace>
  <inkml:trace contextRef="#ctx0" brushRef="#br0" timeOffset="91281.4344">18256 4738 0,'0'0'15,"-49"0"-15,24 0 16,0 24-16,0 1 0,0 0 0,25 0 16,-24 0-16,24 24 0,-25 1 15,25-25-15,0 24 16,0-24-16,0 50 0,0-51 16,25 1-16,-25 0 0,24 0 15,1 0-15,50-25 0,-26 0 0,1 0 16,-1 0-16,1-25 0,0 0 15,74-25-15</inkml:trace>
  <inkml:trace contextRef="#ctx0" brushRef="#br0" timeOffset="91733.9839">19596 4440 0,'0'0'0,"0"-25"16,0 50-1,25-25 1,-25 25-16,24-25 15,-24 25-15,0-1 0,0 1 16,0 0-16,-24 0 16,-26 0-16,25-25 15,25 24-15,-25-24 0,25 25 16,0 0 0,25-25-1,25 25-15,-25-25 0,-1 25 16,1-25-16,0 24 15,-25 1-15,0 0 0,-25 0 16,0 0-16,1 0 16,-1-25-16,25 24 15,-25-24-15,0 0 16,0 0-16,25-24 16</inkml:trace>
  <inkml:trace contextRef="#ctx0" brushRef="#br0" timeOffset="92057.426">19794 4514 0,'0'0'16,"0"-24"-16,25 24 31,0 0-31,0 0 16,-1 24-16,26 1 0,-50 0 15,25-25-15,-25 25 0,0 0 16,0 24-16,0-24 0,-25 0 16,25 0-16,-50-1 0,50 1 15,-49 0-15,49 0 0,-25 0 16,25 0-16,-25-25 16,25 24-16,25-24 15,25-24-15,-26-1 16,1 25-16,0-25 0,-25 0 15,50 0-15,-26 25 16,1-25-16,-25 1 0,25 24 16,-25-25-16</inkml:trace>
  <inkml:trace contextRef="#ctx0" brushRef="#br0" timeOffset="92469.4883">20216 4291 0,'0'0'0,"0"-25"15,0 75 17,0-25-32,25 0 15,-25 49-15,0-49 16,0 24-16,0-24 0,0 25 0,0-1 16,0 26-16,-25-50 0,25-1 15,0 1-15,0 0 0,0 0 16,-25 0-16,50-50 31,-25 0-31,25 25 0,-1-25 16,1 0-16,0-24 0,0 24 0,0 0 15,-1 25-15,1-25 16,25 25-16,-25 0 16,-25 25-16,0 0 15,0 0-15,0 0 0,-25-25 16,25 24-16,-25 1 0,0 0 15,25 0-15,-25-25 16,25-25 15,25 25-31,25-25 0,-50 0 16,25 1-16,-1 24 0,1-25 0</inkml:trace>
  <inkml:trace contextRef="#ctx0" brushRef="#br0" timeOffset="92582.445">20588 4663 0,'0'0'0,"25"0"0,-25 25 31,-25 0-15,25 0-16,25-25 31</inkml:trace>
  <inkml:trace contextRef="#ctx0" brushRef="#br0" timeOffset="92922.2446">20637 4390 0,'0'0'0,"-24"0"16,48 25 15,1-25-31,0 0 16,0 0-16,0 0 16,0 0-16,-25-25 0,24 1 15,1 24-15,-25-25 0,25 0 16,-25 0-16,0 0 15,0 50 17,0 0-17,0 25-15,0-26 16,0 26-16,-25-25 0,25 0 16,0 49-16,0-49 0,0 24 15,0 1-15,0-25 0,0 0 0,0 49 16,-25-49-16,25 0 0,0 0 15,0-1-15,-24-24 16,24-24-16</inkml:trace>
  <inkml:trace contextRef="#ctx0" brushRef="#br0" timeOffset="93250.2468">20712 4713 0,'0'0'16,"0"-25"-16,0 0 0,0 0 0,0 1 16,25 24-1,0 0-15,-1 0 16,1 0-16,25 0 0,-1 0 15,-24-25-15,0 25 0,25 0 16,-26-25-16,1 25 0,0-25 16,0 25-16,0-25 15,-75 25 1,25 0-16,0 0 16,-24 25-16,-1-25 15,50 25-15,0 0 16,0 0-16,0-1 0,25 1 15,0 0-15,0-25 0,-25 25 16,49 24-16,-24-24 16,0 0-16,0-25 0,-25 25 0,0 0 15,0 0-15,-25-25 0,25 24 16,-25-24-16,-25 0 16,26 0-16,-1 0 0,0 0 15,0-24-15</inkml:trace>
  <inkml:trace contextRef="#ctx0" brushRef="#br0" timeOffset="124262.5233">23093 4911 0,'-25'0'0,"25"25"16,-24-25-1</inkml:trace>
  <inkml:trace contextRef="#ctx0" brushRef="#br0" timeOffset="124649.0127">22969 4688 0,'0'0'0,"-25"0"16,50 0 15,0 0-15,0 0 0,0 0-16,-1 0 15,1 0-15,0 0 0,0 0 16,24 0-16,-24 0 0,0 0 15,0 0-15,24 0 0,-24 0 16,25 0-16,-25 0 0,24-25 16,-24 25-16,0 0 15,0-25-15,-1 25 47,-24 25-31,-24-25-16</inkml:trace>
  <inkml:trace contextRef="#ctx0" brushRef="#br0" timeOffset="125006.5444">23118 4862 0,'0'0'15,"-25"0"1,25 25 31,25-25-31,0 0-1,0 0-15,-1 0 0,1 0 16,0 0-16,0 0 0,0 0 15,24 0-15,-24 0 0,25 0 16,-1 0-16,-24 0 0,0 0 0,0 0 16,-1 0-16,1 0 15,-25-25 17</inkml:trace>
  <inkml:trace contextRef="#ctx0" brushRef="#br0" timeOffset="127332.1652">24259 3175 0,'-25'0'0,"25"25"94,0 0-63,-25-1-31,25 1 16,0 0-16,-24-25 0,24 25 16,-25 24-16,25-24 0,-25 25 15,25-25-15,0-1 0,-25 26 16,25 0-16,-25-26 15,25 1-15,0 0 16,0-50 0,25 25-1,-25-49-15,25-1 0,-25 25 16,0 0-16,25 1 0,-25-26 16,25 25-16,-25-24 15,24-1-15,-24 25 0,25 0 0,-25 1 16,25-26-16,0 25 15,0 25-15,-1 0 16,1 25 15,-25 0-31,0 0 16,0-1-16,0 1 0,25 25 16,-25-25-16,0-1 0,0 1 15,0 0-15,0 0 0,0 24 16,0-24-16,0 0 0,0 0 15,0 0-15,25-1 0,-25 1 16,0-50 0,-25 25-1,25-24-15,-25-1 16</inkml:trace>
  <inkml:trace contextRef="#ctx0" brushRef="#br0" timeOffset="127466.8793">24185 3448 0,'0'-25'16,"-25"25"-16,50 0 15,24 0 1,1 0 0,-25 0-16,-1 0 0,1 0 15,25 0-15,-1 0 0,-24 0 16,0 0-16</inkml:trace>
  <inkml:trace contextRef="#ctx0" brushRef="#br0" timeOffset="127890.2409">24829 3398 0,'0'-25'16,"-24"1"-1,-1 24-15,0 0 16,0 0 0,0 0-16,1 24 15,-1-24-15,-25 0 0,25 25 0,25 0 16,-24-25-16,24 25 0,0 0 15,-25-1-15,25 1 16,25 0-16,24 0 16,-24-25-16,0 0 15,0 0-15,-1 0 0,26-25 16,-25 0-16,0 0 0,-25 1 16,24-1-16,1 0 0,-25-25 15,25 1-15,-25 24 0,0 0 16,0 0-16,0 1 15,0-1-15,-25 50 16,25-1 0,0 1-16,0 0 0,0 0 15,0 24-15,0-24 0,0 0 16,0 0-16,0 0 16,25 24-16,-25-24 15,0 0-15,50-25 16,-25 0-16</inkml:trace>
  <inkml:trace contextRef="#ctx0" brushRef="#br0" timeOffset="128579.7273">25177 3473 0,'0'0'16,"25"-25"-16,-25 0 0,0 0 16,0 0-1,-25 25-15,0 0 16,-25 0-1,26 25-15,-1-25 16,0 25-16,0 0 16,0 0-16,25-1 15,0 1-15,25 0 16,0-25 0,0 0-16,0 0 0,-1 0 15,-24-25-15,25 25 0,-25-25 16,25 1-16,0-1 0,-25 0 15,25 0-15,-25 0 0,0 1 16,24-1-16,-24 0 0,0 0 16,0 0-16,25 25 0,-25-24 15,0-1-15,0 50 32,0-1-32,0 1 15,0 0-15,-25 0 0,25 24 16,0-24-16,0 0 0,0 0 15,0 0-15,25-25 0,-25 24 16,25-24-16,0 0 16,0 0-16,-1-24 0,1-1 15,0 0 1,0 25-16,0-25 16,-1 25-16,1 0 15,-25 25 1,0 0-1,0 0-15,0-1 0,0 1 16,-25-25-16,25 25 16,0 0-16,25-50 31,-25 0-31,25 0 16,0-24-16,-25 24 0,25 0 15,-25 0-15,24 1 0,1-26 16,-25 25-16,0 0 0,25 1 15,0-1-15,0 25 16,-25 25 0,24-1-16,-24 1 15,0 0-15,25 0 0</inkml:trace>
  <inkml:trace contextRef="#ctx0" brushRef="#br0" timeOffset="129419.277">25871 3547 0,'0'0'0,"0"-25"32,25 25-17,0-25-15,-25 1 16,0-1-16,0 0 16,0 0-16,0 0 15,-25 1-15,0-1 16,0 25-16,1 0 15,-1 0-15,25 25 16,0-1-16,0 1 16,0 0-16,49 0 15,-24 0-15,0-25 16,0 0-16,25 0 0,-1 0 16,-24 0-16,0 0 0,24-25 15,-24 0-15,0 0 0,25 0 16,-26 1-16,1-1 15,-25 0-15,0 0 0,0 0 16,-25 25 0,1 0-16,-1 0 0,0 25 15,0 0-15,0 0 16,25 0-16,0-1 16,0 1-1,25-25-15,0 25 0,0-25 16,0 25-16,-1-25 15,1 0-15,0 0 16,0 0 0,0-25 93,-1 0-109,1 25 16,-25-25-16,25 25 0,0-24 0,0-1 15,-1 25 1,1-25-16,0 25 0,0 0 16,0-25-16,-1 25 15,-48 0 16,-1 25-31,0 25 32,25-26-32,0 1 15,0 0-15,25 0 16,-25 0-16,25-25 0,-25 24 16,24 1-16,1 0 0,-25 0 31,-25-25-31,1 0 15,-1 0-15,0 0 0,0 0 16,-24-25-16,49 0 0</inkml:trace>
  <inkml:trace contextRef="#ctx0" brushRef="#br0" timeOffset="130199.2075">27707 3299 0,'0'0'0,"0"-25"15,0 0-15,-25 25 16,0-24-16,0 24 0,1 0 15,-1-25-15,0 25 0,0 0 16,0 0-16,1 0 0,24 25 16,-25-25-16,25 24 0,0 1 15,0 0-15,0 0 0,25 0 16,24 24-16,-24-49 0,0 25 16,0-25-16,-1 0 15,1 25-15,0-25 0,0 0 16,-50 0-1,0 25 1,0-25-16,1 0 0,-1 0 16,0 0-16,50 0 31,-25-25-31,25 25 0,-1 0 16,1 0-16,25-50 0,-25 50 15,-1-25-15,1 25 0,0-24 0,25-1 16,-50 0-16,24 25 15,-24 50 17,25-26-17,-25 1-15,0 0 0,0 0 16,0 24-16,0 1 0,0-25 16,-25 24-16,25-24 0,0 25 15,0-25-15,0 49 0,0-49 16,0 0-16,0 0 0,0-1 15,0 1-15,25-25 16,-25-25 0,0-49-16,25-50 15,-25 74-15</inkml:trace>
  <inkml:trace contextRef="#ctx0" brushRef="#br0" timeOffset="130435.6815">27930 3324 0,'0'0'0,"0"-50"0,0 25 15,0 1-15,0-1 16,25 25-1,0 0 1,49 25-16,-49-1 16,0-24-16,0 25 0,-1-25 15,1 25-15,0 0 0,-25 0 16,-25-25-16,-24 24 16,24-24-16,0 25 0,0-25 15,0 0-15,0 0 16,1 0-16,48 0 15,1-25 1,0 25-16,0 0 16,25 0-16</inkml:trace>
  <inkml:trace contextRef="#ctx0" brushRef="#br0" timeOffset="131155.0275">28377 3299 0,'0'0'0,"24"0"0,1 0 0,-25-25 15,25 25-15,-50 0 47,0 0-47,1 0 16,-1 25-16,0-25 0,0 25 0,25 0 15,-25-25-15,25 24 16,0 1-16,25-25 16,-25 25-16,50-25 15,-25 0-15,-1 0 16,26-25-16,-50 0 0,25 25 15,0-24-15,-1 24 16,-24-50-16,-24 50 47,24 25-47,-25 0 0,25-1 16,0 1-1,0 0-15,25-25 16,-25 25-16,24-25 0,1 0 15,0 0-15,0 0 0,0 0 16,24-25-16,-24 25 0,0-25 16,0 0-16,-1 25 0,1-24 0,0-1 15,0 0 1,-25 0-16,0 0 16,0 1-1,-25 24-15,0 0 16,25 24-1,-25 1-15,25 25 16,0-25 0,0-1-16,0 1 15,25 0-15,0-25 0,0 0 16,0 25-16,49-25 16,-49 0-16,0 0 0,-1 0 0,1-25 15,25 25-15,0-50 0,-50 26 16,24 24-16,-24-25 0,0 0 15,25 0-15,-25-24 0,-25 24 16,-24 25 0,24 0-16,0 25 0,0-25 0,25 24 15,-25 1-15,25 25 16,0-25-16,0-1 16,25 1-16,-25 0 15,50 0-15,-25 0 0,24-25 16,-24 24-16,25-24 0,24 0 15,-24 0-15,-25 0 0</inkml:trace>
  <inkml:trace contextRef="#ctx0" brushRef="#br0" timeOffset="134947.923">25127 4564 0,'0'0'0,"0"-25"16,0 0 0,0 1-1,25 24 1,0-25 0,0 25-16,-25-25 15,49 25-15,-24 0 16,0 0-16,0 0 15,-1 0-15,1 0 16,0 0-16,0 0 0,0 0 16,-1 25-1,-24 0-15,25-1 16,-25 1-16,0 0 0,0 25 16,0-26-16,-25 26 15,1-25-15,24 24 0,-25-24 16,0 25-16,0-25 0,0 49 0,1-49 15,-1 25-15,-25-26 16,25 1-16,-24 50 0,24-75 16,0 24-16,25 1 0,-25 0 15,1 0-15,-1-25 0,0 25 16,0-25-16,0 0 16,25-25-1,0 0-15,0 0 16,0 0-16,0 1 15,25 24-15,25-25 16,-25 25-16,-1-25 16,1 25-16,0 0 0,0 0 15,0 25-15,-1 0 16,1-1-16,-25 1 16,25-25-16,-25 25 0,25 0 15,0 0-15,-1-25 16,-24 24-16,25-24 0,-25 25 0,25-25 15,0 0-15,0 0 0,-1 0 16,1 0 0,0-25-16,0 1 0,-25-1 15,25 25-15</inkml:trace>
  <inkml:trace contextRef="#ctx0" brushRef="#br0" timeOffset="135775.0199">25772 4266 0,'25'0'32,"0"0"-17,-1 0 1,-24 25 0,0 0-1,0 0 1,0 0-16,0-1 0,-24-24 15,-1 0-15,25 25 16,-25-25-16,50 0 63,0 0-63,-1 0 15,1 0-15,0 25 16,0-25-16,-25 25 15,0 0-15,0-1 16,-25-24-16,0 0 16,25 25-1,-25-25-15,1 0 0,-1 0 0,25 25 16,-25-25 0,25-25-1,0 0 1</inkml:trace>
  <inkml:trace contextRef="#ctx0" brushRef="#br0" timeOffset="136243.4052">26070 4291 0,'25'0'16,"-1"0"-1,1 0 1,0 25 15,0-25-31,-25 25 0,25-25 16,-25 25-16,0-1 16,-25 1-16,0 0 15,0-25-15,0 25 16,1-25-1,24 25 1,-25-25-16,50 0 16,-1 0-1,1 0-15,25 0 16,-25 0-16,-1 0 0,1 0 16,0 0-16,0-25 0,24 25 15</inkml:trace>
  <inkml:trace contextRef="#ctx0" brushRef="#br0" timeOffset="140702.7874">27310 4390 0,'0'-24'16,"0"-1"-1,0 50 17,0-1-32,0 1 0,0 0 15,0 0 1,0 24-16,0 1 0,0 0 15,0-26-15,0 26 0,-25-25 16,0 49-16,25-24 0,-24-25 16,24 24-16,0-24 0,0 0 0,0 0 15,-25 0-15,25-1 16,0-48 15,0-1-15,25 0-16,-25 0 15,0-24-15,49 24 0,-49 0 16,25 0-16,-25 0 0,25 0 16,0 1-16,-1-1 0,1 25 15,-25-25-15,25 25 0,0 0 16,-25 25 0,25 24-16,-25-24 15,0 0-15,0 0 16,0 0-16,0 0 0,0-1 15,0 1-15,0 0 16,0-50 0,24 25-1</inkml:trace>
  <inkml:trace contextRef="#ctx0" brushRef="#br0" timeOffset="141263.465">27657 4663 0,'0'0'16,"0"-25"-16,25 25 0,-25 25 47,0 0-47,0 0 15,0 0-15,-25-1 0,25 1 16,0 0-16,0 0 0,0 0 16,25 0-16,0-25 15,0 0 1,-25-25-16,49-25 15,-24 25-15,-25 0 16,25 1-16,-25-1 0,0 0 0,0 0 16,0 0-16,0 1 15,-25 24-15,0-25 0,0 25 16,1 0 0,-1 0-16,25 25 0,0-1 15,25-24 1,-1 25-16,1-25 0,0 0 0,0 0 15,24 0-15,1 0 16,-25 0-16,0-25 0,-1 25 16,1-24-16,0-1 15,-50 25 1,0-25-16,1 25 16,-1 0-16,0 0 15,25 25-15,0 24 16,25 1-1,0-50-15,-25 25 16,24 0-16,1-25 0,-25 49 0,25-49 16,-25 25-16,0 0 0,0 0 31,-25-25-31,25 25 0,-25-25 16,1 0-16,24-25 15,24-25 1</inkml:trace>
  <inkml:trace contextRef="#ctx0" brushRef="#br0" timeOffset="141476.02">28327 4415 0,'0'0'0,"0"-25"0,25 25 0,-25-24 16,0-1-16,0 50 31,0 24-15,0-24-16,0 0 0,0 24 0,0 1 15,0 24-15,0-24 0,0 0 16,-25-26-16,25 26 0,0 0 16,0 24-16,0-49 0,0 0 15,0 0-15,0-1 0,0 1 16,0-50 0</inkml:trace>
  <inkml:trace contextRef="#ctx0" brushRef="#br0" timeOffset="141803.5173">28253 4663 0,'-25'0'16,"50"0"-16,-50-25 0,50 25 16,-1 0-1,51 0-15,-50 0 0,-1 0 16,26 0-16,0 0 0,-26 0 16,51 0-16,-26 0 0,-24 0 15,25 0-15,-25 0 16,-1-24-16,-24-1 0,-24 25 15,-26 0 1,25 0-16,0 0 0,1 0 0,-1 0 16,0 25-16,25-1 15,0 1-15,0 0 16,25-25-16,0 50 16,-1-26-16,1 1 0,0-25 0,-25 25 15,25 0-15,-25 0 0,0 0 16,-25-1-16,0-24 15,-24 25-15,24-25 0,0 0 16,-25 25-16,26-25 0,-51 0 16</inkml:trace>
  <inkml:trace contextRef="#ctx0" brushRef="#br0" timeOffset="142943.5735">25995 5655 0,'0'0'0,"25"0"15,0-24 1,0 24-16,24-25 15,-24 25-15,0-25 16,0 25-16,24 0 0,-24-25 0,50 25 16,-51 0-16,26-25 0,-25 25 15,0 0-15,24 0 0,-24 0 16,-25 25 0,25-25-16,-25 25 0,0 0 15,25-25-15,-25 25 16,24-25-16,1 0 0,0 0 15,0 0-15,24-25 16,-24 0-16,0 25 0,25-25 16,-26 0-16,1 1 0,50-1 15,-51 25-15,-24-25 0,25 25 16,0 0-16,0 0 16,0 0 15,-25 25-31,0 0 15,25-25-15,24 0 0,-24 0 16,0 0-16,0 0 0,24 0 0,-24 0 16,49-25-16,-49 25 15,25 0-15,-25-25 0,-1 25 0,-24-25 16,50 25-16,-25-25 16,0 25-16,-1 0 15,1 0-15,0 0 16,0 0-1,0 0-15,-1 0 0,1 0 16,0-24-16,0 24 0,0 0 16,-1 0-16</inkml:trace>
  <inkml:trace contextRef="#ctx0" brushRef="#br0" timeOffset="238567.6286">7193 7193 0,'-24'0'16,"24"-24"-1,24 24 48,1 0-48,0 0 1,0 0-16,0 0 16,-1 24-16,1-24 15,-25 25-15,0 0 16,0 0-16,0 0 0,-25-25 15,25 24-15,-24 1 0,-1 0 16,0-25-16,0 0 0,25 25 16,-25-25-16,1 0 0,-1 0 15,25 25-15,-25-25 16,50 0 0,0 0-1,24 0 1,-24 0-16,0 0 0,0 0 15,-1 24-15,1-24 16,-25 25-16,0 0 16,0 0-16,0 0 15,-25-1-15,1 1 16,-1 0-16,0-25 16,0 25-16,0-25 15,1 25-15,-1-25 16,0 0-16,25-25 31,0 0-31,0 0 0,25 0 16,0 1-16</inkml:trace>
  <inkml:trace contextRef="#ctx0" brushRef="#br0" timeOffset="238986.7464">7615 7144 0,'25'0'16,"0"0"-1,-25 25-15,24-25 0,-24 24 16,25-24-16,-25 25 0,25 0 15,-25 0-15,0 0 0,0-1 16,0 26-16,-25-50 16,25 25-16,-25 0 0,1-1 15,-26-24-15,50 25 0,-25-25 16,0 0-16,1 25 16,-1-25-16,0 0 15,50 0 16,24 0-31,-24 0 16,0 0-16,0 0 0,0 0 16,-1 0-16,1 0 0,0 0 15,0 0-15,0 0 16</inkml:trace>
  <inkml:trace contextRef="#ctx0" brushRef="#br0" timeOffset="239692.2273">8210 6970 0,'0'25'15,"0"0"1,0 0-16,0-1 0,0 1 15,0 0-15,0 0 0,0 49 16,0-49-16,0 0 0,25 0 0,-25 24 16,0-24-16,0 0 0,0 0 15,0-1-15,0-48 32,0-1-17,0 0-15,0 0 16,25 0-16,-25 1 0,25 24 15,0-25-15,-1 25 16,1 0-16,0 25 16,0-25-16,-25 24 0,25-24 15,-25 25-15,0 0 0,0 0 16,0 0-16,0-1 0,-25 1 16,0 0-1,0-25 1,25-25-1,0-24-15,25 24 16,-25 0-16,50 0 0,-50 0 16,24 25-16,1-24 0,0 24 15,0 0-15,0 0 16,-1 0 0,-24 24-16,0 1 15,25 0-15,-25 0 0,25 0 16,-25-1-1,-25-24 1,25-24 0,-25-1-16</inkml:trace>
  <inkml:trace contextRef="#ctx0" brushRef="#br0" timeOffset="240063.3425">8483 7119 0,'0'-25'16,"25"25"15,0 0-31,0 0 16,-1 0-16,26 0 15,-25 0-15,-25-25 16,25 25-16,-1-24 0,1-1 16,-25 0-16,25 0 15,-25 0 1,0 50 15,0 0-15,0 0-16,0 24 0,0-24 15,0 25-15,0-25 0,0-1 0,0 26 16,0 24-16,0-24 16,0 0-16,0-26 15,0 26-15,0-25 0,0 0 16,0-50 15,-25-25-31,25 25 16</inkml:trace>
  <inkml:trace contextRef="#ctx0" brushRef="#br0" timeOffset="240383.0518">8706 7367 0,'-24'-25'16,"73"100"-16,-74-125 0,25 25 31,50 25-15,-25 0-16,0 0 15,-1 0-15,1 0 0,25-25 16,-25 1-16,-1 24 0,1 0 16,0-25-16,0 0 15,-25 0 1,-25 25 0,0 25-1,25 0 1,0 0-16,0-1 15,0 1-15,0 0 16,0 0-16,25-25 0,0 25 16,0-1-16,0-24 15,-25 25-15,-25-25 16,0 0 0,0 25-16,-25-25 0,26 0 0,-1 0 15,-25 0-15,25 0 16</inkml:trace>
  <inkml:trace contextRef="#ctx0" brushRef="#br0" timeOffset="242135.1106">7441 7863 0,'0'25'94,"0"0"-78,0-1-16,-24 1 15,24 0-15,0 0 16,0 0-16,0 0 0,-25-1 0,25 1 16,0 25-16,0-25 15,-25-25-15,25 24 16,-25 1 0,0-25-1,1-25 1,-1 25-1,25-24-15,-25-1 16,0 25-16,-24-25 16,24 25-16,0-25 0,0 25 15,0 0-15,-24 0 0,24 0 16,0-25-16,0 25 0,1 0 0,-1 0 16,0 0-16,0 0 15,0 0-15,0 0 16,1 0-1,-1 0-15,0 0 16,0 0-16,0 0 16,1 0-16,-1-24 15,0 24-15,0 0 0,0 0 0,1 0 16,24-25-16,-50 25 0,25 0 16,0 0-16,25-25 0,-24 25 15,-26 0-15,25 0 0,25-25 16,-25 25-16,1 0 0,-26 0 0,0 0 15,26 0-15,-1-25 16,0 25-16,0 0 0,-24 0 16,24 0-16,-25 0 0,25 0 15,1 0-15,-1 0 0,-50 0 0,50 0 16,1 0-16,-1 0 0,0 0 16,-25 0-16,26 0 0,-1 0 15,0 0-15,0 25 16,-24-25-16,24 0 0,0 0 15,0 0-15,0 0 0,-24 25 16,24-25-16,0 0 0,0 25 0,-24-25 16,24 25-16,-25-25 0,26 24 15,-1-24-15,0 0 0,0 25 16,0-25-16,1 25 16,-1-25-16,0 0 15,0 25-15,0-25 0,25 25 16,-24-25-16,24 24 0,-50 1 15,25 0 1,0-25-16,25 25 0,-25 0 0,1-1 16,24 1-16,-25-25 0,25 25 15,-25 0-15,0 0 0,25-1 0,-25 1 16,1 0-16,24 0 16,-25 0-16,0-1 15,25 1-15,-25 0 0,25 0 0,-25 0 16,25-1-16,-24 1 15,24 0-15,0 0 16,-25-25 15,25-25-31,0 0 16,-25 0-16,0 1 16,25-1-16,0 50 46,0-1-30,0 1-16,0 0 16,0 0-16,0 0 0,0-1 15,25 1-15,-25 0 16,25-25-16,0 0 16,24 0-16,-24 0 0,0-25 15,24 0-15,-24 1 0,50-1 16</inkml:trace>
  <inkml:trace contextRef="#ctx0" brushRef="#br0" timeOffset="243353.6088">7615 8161 0,'-25'0'15,"25"25"16,0-1-15,0 1 15,25-25-15,0 0-16,-25 25 0,25-25 16,24 0-16,-24 25 15,0-25 1,0 0-16,-1 0 0,1 0 15,0 0-15,0 0 0,0 0 16,49-25-16,-49 25 0,49-25 16,-49 25-16,0-25 15,0 25-15,0 0 0,24-24 16,1 24-16,-25 0 0,-1-25 16,1 25-16,25-25 0,-1 25 15,-24 0-15,0 0 0,0-25 16,49 25-16,-49 0 0,0 0 15,24-25-15,-24 25 0,0 0 16,49-24-16,-24 24 0,-25 0 16,24 0-16,-24 0 0,50-25 15,-50 25-15,24 0 0,-24 0 16,0 0-16,0 0 0,24 0 16,-24 0-16,0 0 0,0 0 0,-1 0 15,26 0-15,-25 0 16,0 0-16,24 0 0,-24 0 0,0 0 15,49 0-15,-24 0 0,-25 0 16,24 0-16,-24 25 0,49-25 16,-24 0-16,-25 0 0,24 24 15,-24-24-15,0 0 0,50 0 16,-51 0-16,26 0 0,-25 25 16,0-25-16,49 0 0,-49 0 15,0 0-15,-1 25 0,1-25 0,0 0 16,25 25-16,-26-25 0,26 25 15,-25-25-15,0 0 0,-1 24 16,1 1-16,0-25 0,0 25 16,0-25-16,-1 25 0,26 0 15,-25-1-15,0 1 16,-25 0-16,24-25 16,-24 25-16,25-25 15,-25 25 1,0-1-16,0 1 0,25-25 15,-25 25-15,0 0 16,25-25-16,-25 25 16,-25-1 15,0-24-31,25 25 16</inkml:trace>
  <inkml:trace contextRef="#ctx0" brushRef="#br0" timeOffset="243563.2969">10740 8657 0,'0'0'0,"-24"0"16,24 25-16,0-1 31,24-24-31,-24 25 0,25-25 0,-25 25 16,25-25-16,0 25 0,0 0 16,-1-25-16,1 0 0,0 0 15,0 0-15,24-25 0,-24-25 16,0 25-16,0 1 0,-25-1 15,49-50-15,-49 51 0,0-26 16,25 25-16,-25 0 0,0 1 16,-74-1-16</inkml:trace>
  <inkml:trace contextRef="#ctx0" brushRef="#br0" timeOffset="244475.1256">7218 8781 0,'0'25'62,"0"-1"-62,-25-24 16,25 25-16,0 0 0,-24-25 15,24 25-15,-25 24 16,0-24 0,0 0-1,25 0-15,-25 25 0,1-26 16,-1-24-16,25 25 0,-25 0 0,0 25 15,0-1-15,1-24 0,24 0 16,-25 0-16,0 24 0,0 26 16,0-51-16,0 26 0,1-25 15,24 0-15,-50 49 16,25-49-16,0 0 0,25 24 0,-24-24 16,-1 0-16,0 24 0,0-24 15,25 0-15,-25 0 16,50-75 31,-25 25-32,0 1-15,25-1 0,0 0 16,-25 0-16,49-49 0</inkml:trace>
  <inkml:trace contextRef="#ctx0" brushRef="#br0" timeOffset="245707.1673">7218 8855 0,'0'0'0,"25"0"15,-25 25 1,-25-25-1,25 25-15,-25 0 16,25-1-16,-24 1 16,-1 0-16,25 0 15,0 0-15,-25 0 0,0-1 16,25 1-16,-49 25 0,49-25 16,-25-1-16,0 26 0,0-25 15,-24 49-15,49-24 0,-25-25 16,0 24-16,0-24 0,-25 49 15,50-49-15,-24 25 0,24-25 16,-25 24-16,0-24 0,0 25 0,25-26 16,-25 1-16,1 0 15,-1 0-15,25 0 16,0-50 15,25 0-15,-25 0-16,0 0 0,49 1 0,-24-1 15,-25 0-15,50-49 16,-26 24-16,1 25 0,25-24 16,-25-1-16,24-49 0,-24 49 15,0 1-15,0-1 0,0 0 16,49-98-16,-74 123 0,25-25 16,0-24-16,-1 49 0,-24 0 15,25 0-15,0 0 16,-25 1-16,0 73 47,0-24-47,-25 0 15,25 0-15,0-1 16,-25 1-16,-24 25 0,24-25 0,0 0 16,0 24-16,1-24 15,-26 49-15,25-24 0,0 0 0,-24-26 16,24 26-16,0 0 0,-25 24 15,50-24-15,-24-26 0,-1 26 16,0-25-16,0 49 0,0-49 16,25 25-16,-24-26 0,-1 1 15,25 0-15,-25 0 16,25-50 15,25 25-31,-25-25 16,49-24-16,-49 24 0,25 0 15,0 0-15,-25 0 0,50-49 16,-26 49-16,1-24 0,0-1 0,0 0 16,0 26-16,24-76 0,-24 51 15,25-1-15,-25 1 0,-1-1 16,26-24-16,-50 49 0,25 0 16,0 0-16,-1 0 15,-24 0-15,25 25 0,-50 50 47,1-50-31,24 25-16,-25 0 15,0 0-15,0-1 0,0 1 0,25 0 16,-24 0-16,-1 0 0,0 24 16,0 1-16,0-25 0,1 24 15,-1-24-15,25 25 0,-50 24 16,50-49-16,-25 24 0,25 1 15,-25-25-15,25 0 0,-24 24 0,-1-24 16,25 0-16,0 0 0,0-1 16,-25-24-16</inkml:trace>
  <inkml:trace contextRef="#ctx0" brushRef="#br0" timeOffset="248455.6307">3349 9277 0,'0'25'62,"0"0"-62,0-1 16,0 26 0,0-25-16,0 0 15,0-1-15,0 26 0,0-25 16,0 0-16,0-1 0,0 1 16,0 0-16,0 0 0,0 0 15,0-1-15,0 1 16,-25-25-16,25-25 31,0 1-15,25-1-16,-25 0 0,24-25 15,1 26-15,-25-1 0,0 0 16,25 0-16,0-24 0,0 24 16,-25 0-16,24 25 0,1-25 15,-25 0-15,25 25 0,-25-24 16,25 24-1,-25 24 17,0 1-32,0 0 15,0 0-15,0 0 16,0-1-16,0 1 16,0 0-16,0 0 15,25-25-15,-25 25 0,0-1 16,0 1-1,24-25-15,1 25 16,-25 0-16,25-25 16,0 0-16,25 0 15,-26 0-15,1 0 0,-25-25 16,25 0-16,0 25 16,-25-25-16,0 1 0,25 24 15,-25-25-15,0-25 0,0 25 16,0 1-16,0-1 0,0 0 15,0 0-15,-25 25 16,0 0 0,0 0-1,25 25-15,0 0 16,0 0-16,0-1 0,0 1 16,0 25-16,0-25 0,0-1 15,25-24-15,-25 25 16,0 25-16,25-25 15,0-25-15,-25 24 16,24-24-16,1-24 16,0-1-16,0-25 15,-25 25-15</inkml:trace>
  <inkml:trace contextRef="#ctx0" brushRef="#br0" timeOffset="248694.8327">4118 9252 0,'0'0'0,"0"-25"0,24 1 0,-24-1 15,0 50 32,0-1-47,0 26 16,-24-25-16,24 0 0,0-1 16,0 1-16,0 25 15,0-1-15,0-24 0,0 0 0,0 0 16,0 0-16,0-1 0,0 1 15,0 0-15,0 0 16,-25-25 0,25-25-16</inkml:trace>
  <inkml:trace contextRef="#ctx0" brushRef="#br0" timeOffset="248854.3055">3994 9500 0,'0'0'0,"0"-25"31,24 25-15,-24-24-16,25 24 0,0 0 16,25-25-16,-26 25 15,1 0-15,0 0 16,0 0-16,0 0 16</inkml:trace>
  <inkml:trace contextRef="#ctx0" brushRef="#br0" timeOffset="249359.5597">4366 9426 0,'0'25'31,"-25"-1"-31,25 1 16,0 0-16,0 0 16,0 24-16,-25-24 15,25 0 1,25-25-1,-25-25-15,25 0 16,-1 25-16,-24-24 0,25-1 16,0 0-1,-25 0-15,25 25 0,-25-25 16,25 25-16,-25-24 16,0 48-1,0 1 1,0 0-1,0 0-15,24 0 0,-24-1 16,50 1 0,-25-25-1,0-25 1,-25 1-16,24 24 16,-24-25-16,0 0 15,0 0-15,25 0 0,-25 1 16,0-1-16,-25 25 15,1-25-15,-1 25 16,0 0 0,0 0-1,25 25 1,25-25-16,0 0 16</inkml:trace>
  <inkml:trace contextRef="#ctx0" brushRef="#br0" timeOffset="249898.0762">4887 9475 0,'0'0'16,"-25"0"15,0 25-15,25 0-16,-25 0 15,25 0-15,0-1 16,25-24-1,0 0-15,0 0 16,-1-24-16,1 24 16,-25-25-16,25 0 0,-25 0 15,0 0-15,-25 1 16,0 24 0,25-25-16,-24 25 0,-1 0 15,25 25 1,0-1-16,0 1 15,25-25 1,24 0-16,-24 0 16,0 0-16,0 0 15,-25-25-15,24 25 0,1 0 16,0 0-16,0 0 16,0 0-16,-1 0 0,1 25 15,0 0 1,-25 0-16,0 0 15,0-1-15,0 1 0,0-50 47,0 1-47,0-26 16,0 25-16,25 0 16,-25 1-16,25-1 15,-25 0-15,24 0 0,-24 0 16,0 1-16</inkml:trace>
  <inkml:trace contextRef="#ctx0" brushRef="#br0" timeOffset="250107.6392">5383 9178 0,'0'25'16,"0"-1"-1,0 26 1,0-25-16,0 0 0,0-1 15,0 26-15,0-25 0,0 24 16,0-24-16,0 0 16,0 0-16,0 0 0,0-1 0,0-48 31,0-1-15,24 0-16</inkml:trace>
  <inkml:trace contextRef="#ctx0" brushRef="#br0" timeOffset="250329.6687">5507 9351 0,'24'0'0,"-48"0"47,-1 0-47,0 25 16,0 0-16,25 0 16,-25 0-16,25-1 15,0 1 1,25 0-16,0-25 15,0 25-15,0-25 16,-1 0-16,1 0 16,0 0-1</inkml:trace>
  <inkml:trace contextRef="#ctx0" brushRef="#br0" timeOffset="251246.6656">3994 10021 0,'0'-25'31,"24"25"0,1 0-31,0 0 16,0 0-16,0 0 0,-1 0 15,26 0-15,-25 0 16,-25 25 15,0 0-15,0 0-16,-25-25 15,25 25-15,0-1 0,-25 1 16,25 0-16,0 0 0,0 0 16,0-1-16,0 1 0,0 0 15,0 0-15,0 0 16,-25-25 0,-24 0-1,24 0-15,0 0 16,25-25-1,25 25 1,0 0 0,0 0-1,-1 0-15,26 0 0,-25 0 16,0 0-16,-1 0 0,1 0 16,25-25-16,-25 0 15</inkml:trace>
  <inkml:trace contextRef="#ctx0" brushRef="#br0" timeOffset="251775.4667">4564 9996 0,'0'-25'0,"0"50"47,0 0-31,0 0-16,0 25 15,0-26-15,0 1 16,0 0-16,0 0 16,0 0-16,0-1 0,0 1 15,0 0-15,0 0 16,-25-50 15,25-25-31,0 26 16,-25-1-16,25-25 0,0 25 15,0 1-15,0-1 0,0 0 16,25-25-16,0 50 0,-25-25 16,25 1-16,0-1 15,-1 0-15,1 25 16,0 0 0,0 0-16,-25 25 0,25-25 0,-25 25 15,0-1-15,24 1 0,-24 0 16,0 0-16,25-25 15,-25 25-15,0 24 0,0-24 16,0 0-16,-25 0 16,25 0-16,-24-1 0,-1 1 0,0-25 15,25 25-15,-25-25 0,-24 25 16,24-25-16,0 25 0,0-25 16,0 0-16,1 0 0,-1 0 15,25-25 1,0-25-16</inkml:trace>
  <inkml:trace contextRef="#ctx0" brushRef="#br0" timeOffset="254115.1039">7962 8954 0,'0'-24'31,"0"48"16,0 1-31,0 0-1,0 0-15,0 0 0,0 0 16,0-1-16,0 1 15,0 0-15,0 25 0,0-26 16,-25 1-16,25 0 0,0 25 16,-24-1-16,24-24 0,0 0 15,0 0-15,0-1 0,0 1 0,0 0 16,0 0-16,0-50 31,0 0-15,0 0-16,0-24 0,0 24 15,24 0-15,-24 0 0,25 1 16,0-26-16,-25 25 0,25 25 16,-25-25-16,25 25 15,-25-24-15,25 24 0,-1 0 16,-24 24 0,25-24-16,-25 25 0,0 0 15,25-25-15,-25 50 16,0-26-16,0 1 0,0 0 15,0 0-15,0 0 16,0-1-16,0 1 16,0-50 15,25 25-15,-25-24-16,0-1 0</inkml:trace>
  <inkml:trace contextRef="#ctx0" brushRef="#br0" timeOffset="254655.6682">8310 9252 0,'0'0'0,"0"-25"16,24 25-16,-24 25 31,0 0-15,0 0-16,0 0 0,0-1 15,0 1-15,25 0 16,0 0-1,0-25-15,0-25 16,-25 0 0,0-24-16,0 24 0,0 0 15,-25 0-15,0 0 16,25 1-16,-25 24 16,25-25-16,-25 25 15,1 0-15,24 25 16,0-1-16,49-24 15,-24 25-15,0-25 16,0 0-16,24 0 16,-24 0-16,0 0 0,0 0 0,-1 0 15,1 0-15,0 0 0,-25-25 16,-25 25 0,0 0-1,1 0-15,-1 0 16,25 25-16,-25-25 0,25 25 31,50 0-31,-26 0 0,1-25 16,-25 24-16,50 1 0,-50 0 15,0 0-15,0 0 16,-25-1-16,0-24 16,0 25-16,1-25 15,-1 0-15,25-25 16,0-24-16,25 24 15</inkml:trace>
  <inkml:trace contextRef="#ctx0" brushRef="#br0" timeOffset="254855.4261">8781 9079 0,'0'0'0,"0"-25"0,25 25 16,-25 25 15,24-1-31,-24 1 0,0 0 15,0 0-15,0 0 0,0-1 16,0 26-16,0-25 0,0 0 0,0 24 16,0-24-16,0 0 0,0 0 15,0-1-15,0 1 16,-24-25 0</inkml:trace>
  <inkml:trace contextRef="#ctx0" brushRef="#br0" timeOffset="254993.691">8731 9351 0,'-25'0'0,"25"-24"16,25 24 15,0 0-31,0 0 0,0 0 16,24 0-1</inkml:trace>
  <inkml:trace contextRef="#ctx0" brushRef="#br0" timeOffset="255615.6555">9128 9153 0,'0'-25'16,"0"50"-16,25-50 31,0 25-15,0 0-16,-1 25 0,1-25 16,0 0-16,0 0 15,0 0-15,-1 0 0,-24 25 16,25-25-1,-50 0 1,1 0 0,-1 0-16,25 25 15,-25-1-15,25 1 16,-25-25 0,25 50-16,0-25 15,0-1-15,0 1 0,0 0 16,-25 0-16,25 0 0,0-1 15,0 1-15,0 0 0,0 0 16,-24-25 0,-1 0-1,0-25 1,0 25-16,25-25 16,-25 25-16,1 0 15,48 0 32,1 0-47,0 0 16,0 0-16,0 0 0,-1 0 15,1 0-15,0 0 0,0 0 16,0 0-16,-1 0 0,1 0 16,0 0-16,0 0 0</inkml:trace>
  <inkml:trace contextRef="#ctx0" brushRef="#br0" timeOffset="256331.0842">9599 9153 0,'0'-25'0,"0"50"47,0 0-31,0 0-16,0-1 15,0 1-15,0 25 16,0-25-16,0-1 0,0 1 16,0 0-16,0 25 0,0-26 15,0 1 1,0 0-1,-24-25 1,24-25 0,0 0-16,0-24 15,0 24-15,0 0 16,-25 25-16,25-25 0,0-24 16,0 24-16,0 0 15,0 0-15,0 1 16,0-1-16,0 0 0,0 0 0,25 25 15,-1-25-15,-24 1 16,25 24 0,0 0-16,0 0 15,0 0 1,-1 0-16,1 0 16,0 24-16,-25 1 15,25-25-15,-25 25 0,25 0 16,-25 0-1,24-25-15,-24 24 0,0 1 16,0 0 0,0 0-16,0 0 15,0-1-15,0 1 16,0 0 0,0 0-16,-24 0 0,-1-1 15,25 1-15,-25-25 16,25 25-16,-25 0 0,0 24 15,1-49-15,-1 25 16,0-25-16,0 0 16,0 0-16,25-25 15,-24 1-15</inkml:trace>
  <inkml:trace contextRef="#ctx0" brushRef="#br0" timeOffset="262611.8288">1364 4961 0,'0'-25'31,"0"0"-31,0 1 15,0-1 17,-25 25-17,1 0-15,-1 25 16,0-25-16,0 24 0,0 1 16,1 0-1,-1 0-15,25 0 0,0-1 16,-25 1-16,25 0 0,0 0 15,0 49-15,0-49 0,0 0 16,25 0-16,-25-1 0,74 26 16,-49-25-16,0-25 0,0 25 15,-1-25-15,26 0 0,0 0 16,-26 0-16,26-25 0,-25 25 16,-25-25-16,25 0 0</inkml:trace>
  <inkml:trace contextRef="#ctx0" brushRef="#br0" timeOffset="262860.3277">1612 4688 0,'0'0'0,"0"-25"16,-25 25 0,25 50-1,0-25-15,0-1 0,25 26 16,-25 0-16,0-1 0,25-24 15,-25 25-15,0 49 0,25-49 0,-25-26 16,0 26-16,0 0 0,0-26 16,0 51-16,25-50 0,-25-1 15,0 1 1,0 0-16,25-75 16</inkml:trace>
  <inkml:trace contextRef="#ctx0" brushRef="#br0" timeOffset="263476.5228">2034 4936 0,'0'0'0,"0"-25"16,-25 25 0,0 0-16,1 25 15,24 0 1,-25 25-16,0-26 0,25 1 15,-25 0-15,25 0 0,0 0 16,0 24-16,0-24 0,0 0 16,25-25-1,25 0-15,-50-50 16,24 50-16,-24-25 0,25 1 16,0-1-16,-25 0 0,0 0 0,0 0 15,0 50 16,0 0-31,0 0 16,25-25 0,0 0-1,-1 0-15,1 0 16,0 0-16,-25-25 0,25 25 16,-25-25-16,0 0 0,25 1 15,-1-1-15,-24 0 16,0 0-1,0 0-15,-24 25 16,-1 0 0,25 25-16,-25 0 15,25 0 1,0 0-16,0-1 0,25 1 16,0-25-16,-1 25 15,1-25-15,0 25 16,0-25-16,0 0 0,-25 25 15,0-1 1,-25-24 0,0 0-1,25-24 1,0-1-16</inkml:trace>
  <inkml:trace contextRef="#ctx0" brushRef="#br0" timeOffset="263771.4369">2505 4812 0,'25'-25'0,"-50"25"47,25 25-47,-25-25 0,1 0 16,24 50-16,-25-25 0,0-1 15,25 1 1,25-25-16,0 25 15,24-25 1,-24 0-16,-25 25 0,25 0 16,-25-1-16,0 1 15,25 0-15,-25 0 16,0 0-16,0-1 16,0 1-16,0 0 0,0-50 31</inkml:trace>
  <inkml:trace contextRef="#ctx0" brushRef="#br0" timeOffset="264059.8111">2828 4465 0,'0'-50'0,"0"100"0,0-125 0,0 51 16,0-1-16,-25 0 16,0 25-1,25 25-15,0 24 0,-25-24 16,25 25-16,0-25 0,0 24 16,0 1-16,0 49 0,25-49 15,-25-1-15,25 1 0,-25 0 16,0 49-16,25-50 0,-25-24 15,25 25-15,-25-25 0,0-1 16,0 26-16,0-25 16</inkml:trace>
  <inkml:trace contextRef="#ctx0" brushRef="#br0" timeOffset="264488.8178">2704 4911 0,'0'0'0,"0"-24"15,25 24-15,-25-25 16,24 25-16,1-25 0,0 25 16,25 0-16,-26-25 0,1 25 15,0 0-15,0 0 0,0 0 16,-25 25 0,0 0-16,0 0 15,0-1-15,0 1 0,0 0 16,0 0-16,0 0 15,0-1-15,24-24 16,1 0 0,-25-24-16,25 24 0,-25-25 15,0 0-15,25-25 0,-25 26 16,0-1-16,0 0 0,0 0 16,25 25-16,-25 25 31,0 0-31,0 0 15,0-1-15,0 1 16,0 0-16,0 0 0,24-25 0,-24 25 16,25-25-1,-25-25-15,25 0 16,0 0-16,0 0 16,-1 25-16,-24-24 0</inkml:trace>
  <inkml:trace contextRef="#ctx0" brushRef="#br0" timeOffset="264711.7308">3398 4589 0,'0'0'0,"-25"-50"0,25 1 0,-24 24 15,24 0-15,0 0 16,24 50 0,-24 0-1,0 24-15,25-24 0,-25 25 16,0-25-16,0 74 0,0-50 15,0 1-15,0-25 0,0 25 16,0 24-16,0-49 0,0 24 0,0-24 16,0 0-16,0 0 15,25-25-15</inkml:trace>
  <inkml:trace contextRef="#ctx0" brushRef="#br0" timeOffset="265040.1015">3621 4167 0,'0'-25'16,"-24"50"15,-1 0-31,-25 25 15,1-26-15,-1 26 0,0 0 0,1-1 16,-26 1-16,-73 99 0,73-75 16,1 25-16,-25-24 0,24 24 15,-74 99-15,50-123 0,25 24 16,-1 0-16,26-24 0,-26-1 16,-24 75-16,49-75 0,26-24 15,-1 0-15,0-26 0,0 51 0,0-75 16,25 25-16,-24-25 15,24-50 1</inkml:trace>
  <inkml:trace contextRef="#ctx0" brushRef="#br0" timeOffset="265435.3222">1984 4490 0,'0'0'0,"-24"0"15,24-25-15,24 50 32,1-1-17,0 1-15,0 0 0,24 0 16,26 24-16,-26-24 0,-24 0 15,50 0-15,-26 0 0,26-1 16,73 51-16,-73-50 0,24 0 16,-24-1-16,24 1 0,99 25 15,-123-25-15,24-1 0,-25 1 0,-24 0 16,24 0-16,1 0 16,-51-25-16,1 0 0,0 0 15,-25 24-15,0-48 16,0-1-1,0 0 1,25 25 0</inkml:trace>
  <inkml:trace contextRef="#ctx0" brushRef="#br0" timeOffset="272942.8575">2927 8210 0,'0'-24'16,"0"-1"15,25 25-31,0-25 16,-1 50 15,-24 0-31,0-1 16,0 1-16,25 0 15,-25 0-15,0 0 0,0-1 16,0 1-16,0 0 0,0 0 16,-25-25-16,25 25 15,0-1-15,-24 1 0,-1-25 16,0 0 0,0 0-16,0 0 0,1-25 15,-1 25 1,25-24-1,0-1 1,25 25 0,-1 0-1,1 0-15,0 25 16,0-25-16,0 24 16,-1-24-16,1 0 15,0 0-15,0 0 16,0 0-1,-1-24-15,1-1 16,0 0 0</inkml:trace>
  <inkml:trace contextRef="#ctx0" brushRef="#br0" timeOffset="273520.7842">3349 8136 0,'0'-25'0,"-25"50"63,25 0-48,-25-25-15,25 25 16,-25-1 0,25 1-1,0 0 1,0 0 0,0 0-1,25-25-15,-25 24 16,50-24-1,-50 25-15,24-25 16,1 0 0,0 0-16,0-25 15,0 25-15,-25-24 16,0-1-16,24 25 16,-24-25-16,0 0 15,0 0-15,0 1 16,0-1-16,0 0 15,0 0-15,0 0 16,0 1 0,0-1-1,-24 25-15,-1 0 0,0 0 16,0 0-16,0 0 31,25 25-31,0-1 16</inkml:trace>
  <inkml:trace contextRef="#ctx0" brushRef="#br0" timeOffset="274668.3361">10889 7615 0,'25'0'31,"-25"25"0,0 0-15,0-1 0,-25 1-16,25 0 15,0 0-15,0 24 16,0-24-16,0 0 16,-25-25-16,25 25 0,0 24 15,0-24-15,0 0 16,25-25 15</inkml:trace>
  <inkml:trace contextRef="#ctx0" brushRef="#br0" timeOffset="275047.6758">11038 7640 0,'0'-25'15,"25"25"-15,0 0 16,-1 0-16,1 0 16,0 0-16,0 25 15,0-25-15,-25 25 0,25-1 16,-25 1-16,0 0 16,0 0-16,0 0 0,0 24 15,-25-24-15,0 0 16,0 0-16,0-25 15,25 24-15,-25-24 0,1 0 16,-1 0 0,0 0-16,25-24 15,25 24 1,0 0-16,-1-25 16,1 25-16,0 0 15,25 25 1,-25-25-1,-1 0 1</inkml:trace>
  <inkml:trace contextRef="#ctx0" brushRef="#br0" timeOffset="276484.6733">3845 7689 0,'25'0'16,"-25"25"-1,0 0 1,0 0-16,0 0 0,24-1 15,-24 1-15,0 0 16,0 0-16,0 0 0,0-1 16,0 1-16,0 25 0,-24-25 15,24 0-15,0-1 16,0-48 15,0-1-15,0 0-16,0 0 15,24 0-15,1 0 16,-25 1-16,25 24 0,0 0 16,0 0-1,-1 24 17,-24 26-32,0-25 15,0 0-15,-24-25 0,-1 25 16,25-1-16,-25-24 15,25 25-15,-25-25 16,25-49 0,0 24-16,25 0 0,0 0 15,-25 0-15,25 25 0,-1-25 0,1 25 16,0-24-16,-25-1 0,25 25 16,0 0-1,-25 25 1,0-1-1,0 1 1,24-25-16,-24 25 0,0 0 16,0 0-1,0-50 1,0-25 0</inkml:trace>
  <inkml:trace contextRef="#ctx0" brushRef="#br0" timeOffset="276808.5043">4167 7714 0,'0'0'0,"-25"0"0,1 0 16,48 0 15,1-25-31,25 25 16,-50-24-16,25 24 15,-1-25-15,1 25 0,-25-25 16,25 25-16,-25-25 15,25 25-15,-25 25 32,-25 0-17,25 0-15,0-1 0,0 26 16,0-25-16,0 0 16,0-1-16,0 1 0,0 25 0,0-25 15,0-1-15,0 1 16,0 0-16,0 0 15,-25-50 1</inkml:trace>
  <inkml:trace contextRef="#ctx0" brushRef="#br0" timeOffset="277128.3921">4266 7838 0,'25'99'16,"-50"-198"-16,25 74 0,25 25 15,25 0 1,-25 0-16,-1 0 15,1-24-15,0 24 0,25 0 0,-1-25 16,-24 25-16,0 0 0,0-25 16,-1 25-16,1 0 0,-25-25 15,-25 25 1,1 0-16,-1 0 16,0 25-16,0 0 0,0-25 15,25 25-15,0-1 16,25 1-1,25-25 1,-50 25-16,25-25 0,-1 25 16,1-25-16,-25 25 0,25-1 15,-25 1-15,-25 0 16,0-25 0,-24 25-16,24-25 0,0 0 15,0 0-15</inkml:trace>
  <inkml:trace contextRef="#ctx0" brushRef="#br0" timeOffset="278245.4697">11708 7541 0,'-25'24'31,"25"1"-16,0 0-15,0 0 16,0 0-16,0-1 0,0 1 16,0 25-16,0-25 0,0-1 15,0 1-15,0 0 0,0 0 16,0 0-16,0-75 47,0 0-47,25 26 15,-25-1-15,25 0 16,-1 0-16,1 25 16,0 0-16,0 0 15,0 25 1,-25 0-16,0 24 16,0-24-16,0 0 15,-25 0-15,0 0 16,0-25-1,0 0-15,25-25 16,0 0 0,0 0-16,25 25 0,-25-25 15,50 25-15,-50-24 0,25 24 16,24-25-16,-49 0 0,25 25 16,0-25-16,0 25 15,-25 25 1,0 0-1,24-25-15,-24 25 16,0-1-16,0 1 16,25-25-16,-25 25 15,0-50 17,0 0-32,0 1 15</inkml:trace>
  <inkml:trace contextRef="#ctx0" brushRef="#br0" timeOffset="278385.2872">12030 7541 0,'-25'0'16,"1"0"-16,73 0 47,-24 0-47,0 0 0,24 0 15,-24-25 1</inkml:trace>
  <inkml:trace contextRef="#ctx0" brushRef="#br0" timeOffset="278727.8064">12278 7317 0,'0'-24'0,"0"48"0,25-48 15,-25-1-15,0 50 47,-25-1-31,25 1-16,0 0 0,0 0 15,0 0-15,0-1 0,-24 26 16,24-25-16,0 0 16,0-1-16,0 1 15,0 0-15,0 0 0,-25-25 16,25 25-16,0-1 0,0 1 16,0 0-16,0 0 0,0 0 15,0-1-15,0 26 0,0-25 16,0 0-16,0-1 0,0 1 15,0 0 1,0 0 0,0-50-1,0 0-15,-25 25 16,25-25-16</inkml:trace>
  <inkml:trace contextRef="#ctx0" brushRef="#br0" timeOffset="279095.8987">12229 7739 0,'0'-25'31,"25"25"-15,-1 0-16,1 0 0,0-25 16,0 25-16,0 0 0,-1 0 15,1 0-15,0 0 0,25-24 16,-26 24-16,1 0 15,0 0-15,-25-25 16,25 25-16,-50 0 16,0 0-1,25 25-15,-25-25 16,1 0-16,-1 24 0,25 1 16,0 0-16,0 0 15,0 0-15,0-1 16,0 1-16,25 0 15,-1-25-15,-24 25 0,25-25 0,-25 25 16,0-1-16,-49-24 16,49 25-1,-25-25-15,-50 0 0,51 25 16,-26-25-16,25 0 0</inkml:trace>
  <inkml:trace contextRef="#ctx0" brushRef="#br0" timeOffset="306749.5083">3373 10691 0,'-24'0'141,"-1"25"-126,0-25-15,25 24 16,-25-24-16,25 25 16,-25 0-16,25 0 15,-24 0-15,24-1 16,0 1-16,0 0 0,-25 25 16,25-26-16,0 1 15,0 0-15,0 0 0,0 0 16,25-1-16,-25 1 15,24 0-15,1-25 0,-25 25 16,25-25-16,0 0 47,-25-25-31,0 0-1,0 0-15</inkml:trace>
  <inkml:trace contextRef="#ctx0" brushRef="#br0" timeOffset="307233.7912">3646 10840 0,'0'0'0,"0"-25"0,25 25 16,-25-25-16,0 0 31,-25 25-15,0 0-1,1 0 1,-1 25-16,0-25 16,25 25-16,-25-25 15,25 25-15,-25-25 16,25 24-16,0 1 15,0 0 1,25 0 0,-25 0-16,25-1 15,0-24-15,-25 25 0,25-25 0,-25 25 16,24-25-16,-24 25 16,0 0-16,-24-25 15,-1 0 1,0 0-1,0 0-15,0 0 16,1 0-16,24-25 47,24 0-31,1 25-16</inkml:trace>
  <inkml:trace contextRef="#ctx0" brushRef="#br0" timeOffset="307634.0596">3770 10889 0,'0'25'47,"0"0"-47,-24 0 31,24-1-31,0 1 15,0 0 1,24-25 0,1 0-16,25-25 15,-50 0 1,25 1-16,-25-1 0,24 25 0,-24-25 16,25 25-16,-25-25 0,0 50 46,-25-25-30,25 25-16,0 0 0,0-1 16,0 1-1,0 0-15,0 0 16,25-25 0,-25-25-16,0 0 15,25 0-15</inkml:trace>
  <inkml:trace contextRef="#ctx0" brushRef="#br0" timeOffset="308031.0068">4043 10740 0,'0'0'0,"25"0"16,-25 25 0,0 0-16,0 0 15,0 0-15,0-1 0,0 1 16,0 0-16,-25 25 0,25-1 15,-25-24-15,25 0 16,0 0-16,0-75 31,25 50-31,-25-25 16,25 0-16,-25 1 0,0-1 16,25 25-16,-25-25 0,25 25 15,-1 0-15,1 0 16,0 25-1,-25 0-15,0-1 16,0 1 0,0 0-16,-25-25 15,25 25-15,-25-25 16,1 25-16,24-50 31,0 0-31,24 25 0,-24-25 16,25 0-16,0 1 15,-25-1-15</inkml:trace>
  <inkml:trace contextRef="#ctx0" brushRef="#br0" timeOffset="308717.1501">4341 10864 0,'25'0'16,"-25"25"0,0 0-1,0 0-15,0 0 16,-25-1-16,25 1 15,25-25 1,-25-25 0,24 25-16,1-49 0,-25 24 15,25 25-15,-25-25 16,25 25-16,-25-25 0,0 1 0,25 24 16,-25-25-16,0 50 46,0-1-46,0 1 16,0 0-16,0 0 16,24 0-1,1-25 1,0 0-16,0-25 16,0 0-1,-25 0-15,24 25 0,-24-25 16,25 25-1,-25-24 1,0 48 15,-25 1-31,25 0 16,0 0-16,0 0 16,25-25-1,0 0 1,0 0-16,0 0 0,-25-25 15,24 25-15,1-50 0,-25 25 0,0 1 16,25 24-16,-25-25 0,0 0 16,0 0-16,0 0 15,-25 25 1,25 25-16,-25-25 16,25 25-16,0 0 15,0 0-15,0-1 0,-24 1 0,24 0 16,0 0-16,0 0 15,24-25-15,-24 24 0,25-24 16,0 0-16,0 0 16,-25-24-16,25 24 15,-25-25-15,49-25 0,-49 25 0,25 25 16</inkml:trace>
  <inkml:trace contextRef="#ctx0" brushRef="#br0" timeOffset="308933.9218">5085 10542 0,'0'-25'16,"-25"25"0,25 25-16,0 0 0,0 0 15,0-1-15,0 1 0,0 0 16,0 25-16,0-26 0,-25 26 16,25-25-16,0 24 0,-24-24 15,24 50-15,-25-51 0,25 1 16,0 0-16,0 0 0,-25 24 15,0-73 17</inkml:trace>
  <inkml:trace contextRef="#ctx0" brushRef="#br0" timeOffset="309068.4123">4887 10889 0,'0'0'16,"0"-25"-16,-25 25 15,50 0 1,24 0-1,-24 0-15,-25 25 0,50-25 16,-26 0-16,1 0 16,0-25-16</inkml:trace>
  <inkml:trace contextRef="#ctx0" brushRef="#br0" timeOffset="309362.2641">5531 10542 0,'0'-25'16,"25"25"-16,-25 50 15,0-25-15,-25-1 16,25 1-16,-49 25 15,24-25-15,0-1 0,0 1 0,1 25 16,-1-1-16,0 1 0,0-25 16,0 0-16,25 24 0,-24-24 15,-1 25-15,0-26 0,0 1 16,25 0-16,-25 0 0,-24 0 16,24-25-16</inkml:trace>
  <inkml:trace contextRef="#ctx0" brushRef="#br0" timeOffset="309837.5134">3894 11460 0,'0'0'0,"0"-25"15,0 50 17,0 24-32,-24-24 15,24 0-15,0 0 0,0 0 16,-50 24-16,50-24 0,0 0 15,-25 0-15,25-1 0,0 1 16,0 25-16,0-25 16,25-50-1,-25 0 17,25 25-32,0 0 15,24-25-15,-24 25 16,0 0-16,0 0 0,-1 0 15,1 0-15,0 0 0,-25-25 16,25 25-16,0 0 0,-1 0 16,-24-24-16,25 24 0,-25-25 15,25 25-15</inkml:trace>
  <inkml:trace contextRef="#ctx0" brushRef="#br0" timeOffset="310233.9081">4316 11534 0,'0'-25'0,"0"50"47,0 0-47,-25-25 0,25 25 16,0 0-16,0-1 0,-25 1 16,25 0-16,-24 0 0,24 0 15,-25-25-15,25 24 16,0-48-1,25-1 1,-25 0-16,24 0 16,-24 0-16,25-24 0,0 24 15,-25 0-15,25 0 0,0 1 16,-25-1-16,24 50 31,-24-1-31,0 1 16,0 25-16,0-25 15,25-1-15,-25 1 16,0 0-16,0 0 0,25 0 16,-25-1-16,-25-24 47,0-24-47</inkml:trace>
  <inkml:trace contextRef="#ctx0" brushRef="#br0" timeOffset="310377.3181">4266 11658 0,'25'0'47,"0"0"-47,0 0 0,0 0 16,-1 0-16,26-25 0,-25 25 16,-25-24-16,25 24 0,-1-25 0,1 25 15</inkml:trace>
  <inkml:trace contextRef="#ctx0" brushRef="#br0" timeOffset="310713.3718">4638 11485 0,'0'-25'16,"-49"99"-16,98-123 0,-24 24 0,-50 50 31,25-1-31,-24 1 16,-1 0-16,25 0 0,0 0 16,0-1-16,-25 1 0,25 0 15,-25 0-15,25-50 31,25 0-31,-25 0 16,25 1-16,-25-1 16,0 0-16,0 0 15,25 0-15,-25 1 0,0 48 32,0 1-17,24 0-15,-24 0 0,25-25 16,-25 25-16,25-1 0,0 1 15,0-25-15,-25 25 16,24-25-16,1-25 16,-25 0-16,0 1 15,0-1-15,0 0 16</inkml:trace>
  <inkml:trace contextRef="#ctx0" brushRef="#br0" timeOffset="310861.0868">4787 11435 0,'0'25'31,"0"0"-15,0-1-16,0 1 0,0 0 16,0 0-16,0 0 15,0-1-15,0 1 0,0 0 16,0 0-16</inkml:trace>
  <inkml:trace contextRef="#ctx0" brushRef="#br0" timeOffset="311093.4206">5011 11385 0,'24'0'16,"-24"25"-16,25 0 15,0 0-15,-25 0 0,0-1 16,25-24-16,-25 25 15,25 25-15,-1-1 0,-24-24 16,0 0-16,0 25 0,0-1 16,-24 26-16,-1-51 0,0 26 15,0-25-15,0 0 0,1 24 0,-1-49 16</inkml:trace>
  <inkml:trace contextRef="#ctx0" brushRef="#br0" timeOffset="320970.1544">4440 12551 0,'0'0'0,"-25"0"16,25-25 77,0 1-77,25 24-16,-25-25 16,25 25-16,0-25 15,-1 25-15,1 0 16,0 0 0,0 25-1,0-25-15,-25 25 16,24-1-16,1 1 15,-25 0-15,25 0 16,-25 0-16,0-1 16,0 1-16,0 0 0,0 0 15,0 0 1,0-1-16,0 1 0,-25 0 16,25 0-16,0 0 0,-25-1 15,25 1-15,0 0 0,-24-25 0,24 25 16,-25 0-16,0-1 0,0 1 15,0-25 1,1 25-16,-1-25 16,0 0-16,0 0 15,0 0 1,25-25 0,0 0-16,0 1 15,25-1 1,0 25-16,0-25 15,0 0-15,-1 25 0,1 0 16,0 0 0,0 0-16,0 0 15,-25 25-15,24-25 16,1 25 0,-25 0-16,25-1 15,0 1-15,0-25 16,-1 25-16,-24 0 15,25-25-15,0 0 16,-25 25-16,25-25 16,0-50-1,-25 25-15,0 0 0,0 1 16</inkml:trace>
  <inkml:trace contextRef="#ctx0" brushRef="#br0" timeOffset="321557.8278">4887 12378 0,'0'-25'31,"24"25"-31,1 0 16,0 0-16,-25 25 16,0-1-1,25 1-15,-25 0 16,0 0 0,-25 0-16,25-1 15,-25-24-15,0 25 16,1-25-16,24 25 15,-25-25 1,25-25 15,25 25-31,-25-25 0,24 25 16,1 0-16,0 0 16,0 0-16,0 0 15,-1-24 1,1 24-16,0 0 15,-25-25-15,25 25 0,0-25 32</inkml:trace>
  <inkml:trace contextRef="#ctx0" brushRef="#br0" timeOffset="321850.95">5159 12378 0,'0'49'16,"0"-98"-16,0 73 62,0 1-46,0 0-16,0 0 15,25-25-15,0 25 16,0-25 0,0 0-16,-1-25 15,-24 0 1,0 0-16,0 0 0,-24 1 15,-1-1-15,0 25 16,0 0-16,-24 0 16,24 0-1,25 25-15,0-1 16</inkml:trace>
  <inkml:trace contextRef="#ctx0" brushRef="#br0" timeOffset="322770.6832">5730 12650 0,'0'-24'16,"0"-1"-16,0 0 16,-25 50 30,0-25-46,0 0 0,25 25 16,-49-1-16,49 1 0,-25-25 16,25 25-16,0 0 15,0 0-15,0-1 16,25 1 0,0-25-1,-1 25-15,1-25 0,0 0 16,-25 25-16,0 0 15,0-1-15,0 1 16,-25 0 0,0-25-16,1 25 15,-1-25 1,25-25 0,0 0-1,25 0-15,-1 1 0,1-1 16,0 25-16</inkml:trace>
  <inkml:trace contextRef="#ctx0" brushRef="#br0" timeOffset="323106.4298">5879 12700 0,'-25'25'16,"25"0"0,0-1-1,0 1 1,25 0-16,-25 0 15,25-25-15,-1 0 16,-24-25 0,25 0-16,0 0 15,-25 1-15,25-1 16,-25 0-16,0 0 16,0 50-1,-25 0 1,25 0-1,0-1-15,0 1 0,0 0 0,0 0 16,0 0 0,0-1-16,25-24 15,-25 25-15,25-25 16,-25-49 0</inkml:trace>
  <inkml:trace contextRef="#ctx0" brushRef="#br0" timeOffset="323514.2742">6176 12477 0,'0'0'0,"-24"25"32,24-1-32,0 1 0,0 0 0,0 0 15,0 0-15,0-1 0,0 26 16,0-25-16,0 0 0,0-1 15,0 1-15,0 0 0,0 25 16,-25-50-16,25 24 0,0-48 31,0-1-31,25 0 0,-25 0 16,24-24-16,1 24 0,-25 0 16,25 0-16,0 25 15,0 0 1,-25 25-1,0 25-15,0-26 16,0 1-16,0 0 16,0 0-16,-25-25 15,25 25-15,-25-1 16,0-24 0,25-24-1,0-1-15,0 0 16</inkml:trace>
  <inkml:trace contextRef="#ctx0" brushRef="#br0" timeOffset="324285.6533">6400 12650 0,'0'0'0,"0"25"31,0 0-15,0 25-16,0-26 15,0 1-15,0 0 16,0 0-16,24-25 31,-24-25-31,25 0 16,-25 0-16,25 1 0,0-26 16,-25 25-16,25 0 15,-25 1-15,24 24 31,-24 24-31,0 1 16,0 25 0,0-25-1,25-1 1,-25 1 0,25-25-16,-25-25 15,25 25-15,-25-24 16,25-1-16,-25 0 15,24 25-15,-24-25 16,0 50 31,0 0-31,0 0-16,0-1 15,25 1 1,-25 0-16,25-25 15,0 0-15,24 0 16,-24 0-16,0 0 0,0 0 16,0 0-16,0-50 0,-25 26 15,24 24-15,-24-25 0,0 0 16,0 0-16,0 0 0,0 1 16,0-1-16,-24 25 15,-1-25-15,25 0 0,-25 25 0,0 0 16,25 25-1,0 0-15,0 0 16,-25-25-16,25 49 16,0-24-16,0 0 0,0 0 15,25 24-15,0-24 16,-25 0-16,0 0 16,0-1-16,25-24 15,0 0 1,-25-24-16,24-1 15</inkml:trace>
  <inkml:trace contextRef="#ctx0" brushRef="#br0" timeOffset="324573.9634">7144 12328 0,'0'0'0,"0"50"63,0-26-63,0 1 15,-25 0-15,25 0 0,0 24 0,0-24 16,0 0-16,0 0 0,0 0 16,0 24-16,0-24 0,0 0 15,0 0-15,0-1 16,0 1-16,0 25 0,0-25 15,0-1-15,-25-24 0,25 25 16,0-50 0,0 1-1</inkml:trace>
  <inkml:trace contextRef="#ctx0" brushRef="#br0" timeOffset="324737.2163">7020 12650 0,'0'0'0,"25"0"31,24 0-15,-24 0-16,0 0 15,49 0-15,-49 0 0,0 0 16,0 0 0</inkml:trace>
  <inkml:trace contextRef="#ctx0" brushRef="#br0" timeOffset="328793.2608">8086 12353 0,'0'0'0,"0"25"0,-24-1 16,-1 1-16,0-25 15,25 25 1,25-25 15,-25-25-15,25 25-16,-1-25 15,1 1-15,-25-1 0,25 0 16,-25 0-16,25 25 16,-25-49-16,0 24 0,0 0 15,0 0-15,-25 0 16,0 25-1,0 0 1,25 25-16,-24-25 0,24 25 16,-25 0-16,25 0 0,0-1 15,-25 1-15,25 0 0,0 0 16,0 0-16,0-1 0,25 1 16,-25 0-16,25 0 0,24 0 15,-24-25-15,-25 24 0,25-24 16,0 0-16,-1 0 0,51-24 15,-50 24-15,-1-50 0,1 25 16</inkml:trace>
  <inkml:trace contextRef="#ctx0" brushRef="#br0" timeOffset="329118.1153">8508 12154 0,'0'0'0,"-25"0"0,0 0 31,1 25-31,24 0 0,0 0 15,-25 0-15,25-1 16,0 1-16,0 0 16,0 0-16,0 0 0,0-1 15,25-24-15,-1 0 16,1-24-16,0 24 16,-25-25-16,25 0 0,-25 0 15,25 0-15,-25 1 0,0-1 16,0 50 15,0-1-31,-25 26 16,25-25-16,0 0 15,0-1-15,25-24 16,-1 0-16,-24 25 0,25-25 0,0 0 16,0-49-16</inkml:trace>
  <inkml:trace contextRef="#ctx0" brushRef="#br0" timeOffset="329330.5048">8806 12179 0,'0'0'0,"-25"0"31,0 0-15,25 25-16,-25-25 0,0 25 0,25 0 16,-24-1-16,24 1 15,0 0-15,0 0 16,0 0-16,0-1 0,24 1 15,-24 0-15,25-25 16,0 0-16,0 0 16,0-25-16,-1 0 15</inkml:trace>
  <inkml:trace contextRef="#ctx0" brushRef="#br0" timeOffset="329690.1845">9054 11931 0,'-25'0'16,"0"0"-1,25 25-15,0 0 0,0-1 16,0 1-16,0 0 0,0 0 16,0 24-16,0-24 0,0 25 15,0-25-15,0 0 0,0 24 16,0-24-16,0 0 0,0 0 0,0-1 31,0-48-15,25-1-1,-25 0-15,25 0 0,0 25 16,-25-25-16,24 1 0,1 24 0,-25-25 16,25 25-16,-25 25 15,0-1-15,0 1 16,0 0-16,0 0 0,0 0 15,0-1-15,0 1 0,0 0 16</inkml:trace>
  <inkml:trace contextRef="#ctx0" brushRef="#br0" timeOffset="330676.4234">9773 12154 0,'0'-25'16,"25"25"-16,-25-24 15,-25 24 1,0 0 0,0 0-1,25 24-15,-24-24 16,24 25-16,0 0 0,-25-25 16,25 25-16,0 0 0,0 0 15,25-1-15,-1 1 0,26 0 16,-50 0-16,0 0 15,25-25-15,-25 24 0,0 1 16,-25 0 0,0 0-16,0-25 15,1 0-15,-1 0 16,25-25-16,0 0 16,49-24-16,-24 49 15,0-25-15,0 0 0,0 0 16,-1 0-16,1 1 0,0-1 15,-25 0-15,25 25 0,-25 25 47,0 0-47,0-1 16,0 1-16,0 0 0,0 0 16,0 0-16,25-25 15,-25 24-15,24-24 16,1-24-16,0 24 0,0-75 15,0 50-15,0 1 16,-25-1-16,24 0 16,-24 0-16,0 50 15,-24 25 1,24-26-16,0 1 16,0 0-16,0 0 0,0 0 15,0-1 1,24-24-16,1 0 15,-25-24-15,25-26 16</inkml:trace>
  <inkml:trace contextRef="#ctx0" brushRef="#br0" timeOffset="331023.0552">10294 11981 0,'0'49'46,"0"1"-46,0-25 16,0-1-16,0 1 0,0 25 16,0 0-16,0-26 0,0 1 15,0 0-15,0 0 16,0-50 15,25 0-31,0 0 16,-1 1-16,26-1 0,-25 0 15,0 25 1,-25 25-16,0 24 16,-25-24-1,0 25-15,0-25 16,0-25-16,25 24 0,-24-24 16,24-24-1,24-1-15,-24 0 16,25 0-16</inkml:trace>
  <inkml:trace contextRef="#ctx0" brushRef="#br0" timeOffset="331574.6125">10567 12154 0,'-124'100'15,"273"-200"-15,-174 100 0,50 25 16,-25 0 0,0 0-16,0 24 15,0-24 1,0 0-16,0 0 15,0-50 17,0 0-32,24 0 0,-24 1 15,25-1-15,0 0 0,-25 0 16,0 0-16,25 25 16,-25 25 15,0 0-31,0 0 15,0 0-15,0-1 16,0 1-16,0 0 0,0 0 16,25-25-1,-1 0-15,1 0 16,25 0-16,-25-25 16,24 25-16,-49-25 0,25 0 0,25 1 15,-26-1 1,-24 0-16,-24 25 15,24-25-15,-25 25 16,0 0-16,0 0 31,0 25-31,25 0 16,-24-25-16,24 25 0,0 24 16,0-24-16,0 0 0,24 0 15,1-1 1,0-24-16,0 0 0,0 0 15,-1 0-15,1 0 16,0-49-16,0 24 16,-25 0-16,49-24 0,-49 24 15</inkml:trace>
  <inkml:trace contextRef="#ctx0" brushRef="#br0" timeOffset="331781.9215">11261 11881 0,'0'0'0,"-24"0"0,24-24 15,-25 24-15,25 24 16,0 1 0,0 0-16,0 0 0,0 24 15,0-24-15,0 50 0,0-26 16,0-24-16,0 25 0,0-25 16,0 24-16,0-24 0,0 0 15,0 0-15,-25-25 0,25 24 16,-25-24-16</inkml:trace>
  <inkml:trace contextRef="#ctx0" brushRef="#br0" timeOffset="331913.5798">11088 12204 0,'-25'0'0,"50"0"31,-1 0-31,1 0 0,0 0 16,0 0-16,0 0 0,0 0 15,24-25-15,-24 25 0</inkml:trace>
  <inkml:trace contextRef="#ctx0" brushRef="#br0" timeOffset="333062.3895">11981 11956 0,'0'-25'0,"-25"0"16,25 0 15,0 1-16,25 24-15,-25-25 16,24 25-16,-24-25 0,25 25 16,0-25-16,-25 0 15,25 25-15,0-24 0,-1 24 16,1-25-16,0 25 0,0 0 16,0 0-16,0 0 15,-25 25-15,24-25 0,-24 24 16,25 26-16,-25-25 15,0 0-15,0-1 16,0 1-16,25 0 0,-25 0 16,0 0-16,0-1 0,0 1 15,0 0-15,0 0 0,0 0 0,0-1 16,-25 1-16,25 0 16,0 25-16,-25-25 0,1-1 0,24 1 15,-25 0-15,0 0 16,0 0-16,0-25 0,25 24 15,-25 1-15,1-25 0,-1 25 0,0-25 16,0 0 0,0 0-1,25-25-15,0 0 16,0 1 0,25 24-1,-25-25-15,25 25 16,0 0-1,0 0-15,-1 0 16,1 25 0,0-25-16,0 24 15,0-24-15,0 25 16,-1 0-16,1-25 16,0 0-16,0 25 0,0-25 15,-1 0-15,1 0 16,0 0-16,-25-25 15,25 25 1,-25-25 0</inkml:trace>
  <inkml:trace contextRef="#ctx0" brushRef="#br0" timeOffset="333522.1566">12526 11460 0,'0'-25'16,"25"25"-1,-25 25 17,0 0-17,0 24 1,0-24-16,0 0 15,0 0-15,0-1 16,0 1-16,0 0 16,0 0-16,-25-25 0,25 25 15,0-1-15,-24-24 16,24-24 15,0-1-15,0 0-16</inkml:trace>
  <inkml:trace contextRef="#ctx0" brushRef="#br0" timeOffset="334055.0264">12626 11534 0,'0'-25'0,"24"25"15,1 0 1,0 0-1,0 0 1,0 0 0,-25 25-16,0 0 31,24-25-15,-24 25-16,0 0 15,0-1 1,0 1-1,0 0-15,-24-25 0,24 25 16,-25 0 0,0-25-1,25 24-15,-25-24 32,50 0 30,0 0-31,0 0-15,-1 0 0,-24 25-16,25-25 15,0 0-15,0 0 16,0 0-16,-25-25 31</inkml:trace>
  <inkml:trace contextRef="#ctx0" brushRef="#br0" timeOffset="334952.1983">13271 11708 0,'0'0'0,"-25"-25"16,0 25 0,25 25-1,0 0-15,0 24 16,0-24-16,0 0 0,0 0 15,0-1-15,0 26 0,0 0 0,0-1 16,0-24-16,0 25 16,0-26-16,0 26 0,0 0 0,0-25 15,-25-1-15,25 1 0,0 25 16,0-25 0,0-50-1,0 0 1,0 0-16,25-24 0,-25 24 15,25 0-15,-25 0 0,25 0 16,-25 0-16,24 1 0,1-1 16,-25 0-16,25 25 0,0-25 15,0 50 1,-25 25 0,0-26-16,0 1 0,0 0 15,0 0-15,0 0 16,0 0-16,0-1 0,24-24 15,1 0 17,0-24-32,0-1 15</inkml:trace>
  <inkml:trace contextRef="#ctx0" brushRef="#br0" timeOffset="335507.7539">13643 12055 0,'-25'0'0,"25"25"15,0 0-15,0-1 16,0 1-16,0 0 16,25 0-16,-25 0 15,0 0-15,24-25 16,1 0-16,0 0 16,-25-25-16,25 25 15,0-25-15,-25 0 0,0 0 16,0 0-16,24 1 0,-24-1 15,0 0-15,-24 0 16,-1 25-16,0-25 16,0 25-16,0 0 0,1 25 15,48 0 1,1-25 0,0 0-16,0 0 0,24 0 15,-24 0-15,0 0 16,0 0-16,0-25 0,-1 25 15,1 0-15,0-25 0,0 1 16,0 24 0,-25-25-16,-25 25 15,0 25 1,0-1-16,25 1 16,-25 0-16,25 0 0,-24-25 15,24 25-15,0-1 0,0 1 16,24-25-16,-24 25 15,25-25-15,-25 25 0,25-25 16,0 25-16,0-25 16,-25 25-16,-25-1 15,0-24 1,0 0-16,0 0 0,1 0 16,24-24-16,24-26 15</inkml:trace>
  <inkml:trace contextRef="#ctx0" brushRef="#br0" timeOffset="335745.1919">14139 11832 0,'0'-25'0,"0"50"0,24-50 15,-24 0-15,0 0 16,25 25 0,-25 25-1,0 0-15,0 0 0,0 0 16,0 24-16,0 1 0,-25-25 15,25-1-15,0 26 16,-24 49-16,24-74 16,0 50-16,0-51 0,0 1 15,0 0-15,0 0 0,0 0 16,0-50 0</inkml:trace>
  <inkml:trace contextRef="#ctx0" brushRef="#br0" timeOffset="335918.2455">14064 12105 0,'-25'0'15,"50"0"17,0 0-32,0 0 0,0 0 15,-1 0-15,1 0 0,0 0 16,0 0-16,0 0 0,-1 0 15</inkml:trace>
  <inkml:trace contextRef="#ctx0" brushRef="#br0" timeOffset="336074.2356">14560 12179 0,'-24'0'0,"48"0"0,-73 25 15,24-25-15,50-25 16,0 25 0,-1-25-1</inkml:trace>
  <inkml:trace contextRef="#ctx0" brushRef="#br0" timeOffset="338178.2673">14560 12154 0,'50'0'47,"-25"0"-47,-25-25 15,25 25-15,-25-24 63,0-1-47,-25 25-1,0 0-15,0 0 0,25 25 0,-25-25 16,1 24-16,-1 1 0,25 0 15,0 0 1,25 0 0,-1-25-16,1 25 15,0-25-15,0 24 0,0 1 0,-25 0 16,0 0-16,0 0 16,-25-1-16,0-24 15,0 25-15,0-25 16,1 0-16,-1 0 0,0 0 15,0 0-15,25-25 16,0 1-16</inkml:trace>
  <inkml:trace contextRef="#ctx0" brushRef="#br0" timeOffset="370554.4025">5184 6077 0,'0'-25'0,"-25"25"31,25 25 63,-24-25-78,24 25-1,-25-25-15,0 25 16,25 0-16,-25-25 16,25 24-16,-25 1 15,25 0-15,-24-25 16,24 25-16,-25 0 0,0-1 0,25 1 16,-25-25-16,0 25 15,1 0-15,-1 24 0,0-24 16,25 0-16,0 0 0,-25 0 15,25-1-15,-25-24 0,25 50 16,-25-25-16,25 0 0,0-1 16,0 1-16,0 0 15,0 0 1,-24-25-16,24 25 0,0-1 31,0-48 16,-25 24-47,25-25 0</inkml:trace>
  <inkml:trace contextRef="#ctx0" brushRef="#br0" timeOffset="370916.1344">4663 6573 0,'0'-25'16,"0"50"15,0 0-15,0 0-16,25 0 16,-25-1-16,0 1 15,0 0-15,0 0 16,0 0-1,0-1-15,0 1 0,0 0 16,25 0-16,-25 0 16,0 0-16,25-25 15,-1-25 32,1 0-47,0 0 0,-25 0 16,50 0-1,-25 1-15,-1 24 0,1-25 0</inkml:trace>
  <inkml:trace contextRef="#ctx0" brushRef="#br0" timeOffset="371858.885">9624 6077 0,'25'0'62,"0"25"-46,0-25 0,-1 25-1,1 0 1,0-1-16,-25 1 15,25 0 1,0 0-16,-1 0 0,-24-1 16,25 1-16,0 0 15,0 0-15,-25 0 16,25-25-16,-1 24 16,-24 1-16,0 0 0,25-25 15,-25 25-15,0 0 0,25-1 16,-25 1-16,25-25 15,-25-25 48</inkml:trace>
  <inkml:trace contextRef="#ctx0" brushRef="#br0" timeOffset="372100.8397">9847 6548 0,'0'25'0,"25"-25"32,-25 25-32,25-25 0,0 25 15,0-25-15,-1 25 0,1-25 16,0 24-16,0-24 0,0 0 15,0 0-15,-1 0 16,1-24 0,-25-1-16,0 0 0,0 0 15,0 0-15,0 1 16,0-1-16</inkml:trace>
  <inkml:trace contextRef="#ctx0" brushRef="#br0" timeOffset="387402.6917">9624 5879 0,'0'-25'15,"-25"25"1,50 0 15,0 0-15,0 25 0,0 0-1,-1-1-15,1 26 16,0-25-16,-25 0 0,25-1 0,0 1 15,-1 0-15,26 25 0,-25-1 16,0-24-16,-25 0 0,24 0 16,1 24-16,0 1 0,-25-25 15,0-1-15,25 1 0,-25 0 16,0 0-16,0 0 16,-25-25-16,0 0 15,0 0 1,25-25-16,-24 25 0,-1-25 15</inkml:trace>
  <inkml:trace contextRef="#ctx0" brushRef="#br0" timeOffset="387600.3461">9798 6350 0,'74'74'15,"-148"-148"-15,99 99 16,-1 0 0,1 24-16,-25-24 15,25 0-15,-25 0 0,25-1 16,-25 1-16,25 0 0,-1 0 15,1-25 1,-25-25-16,25 0 16,-25 0-16,0 1 0,25-26 15,-25 0-15,0 26 0,0-26 16,0 25-16,0 0 0</inkml:trace>
  <inkml:trace contextRef="#ctx0" brushRef="#br0" timeOffset="388895.5384">5234 6127 0,'0'25'46,"-25"-25"-46,25 24 0,-25-24 16,25 25-16,-25-25 0,1 25 31,24 0-31,-25-25 16,25 25-16,-25-1 0,0 1 16,25 0-16,-25 0 0,1 0 0,-1-1 15,-25 51-15,25-50 0,1-1 16,-1 26-16,0-25 0,25 0 15,-50 49-15,50-49 0,0 0 16,-25-25-16,25 24 0,0 1 16,0 0-16,0 0 0,-24-25 15,24-25 17,24 0-17,-24 0-15,0 1 16,0-1-16,25 0 0</inkml:trace>
  <inkml:trace contextRef="#ctx0" brushRef="#br0" timeOffset="389185.7679">4762 6524 0,'0'0'0,"-24"0"32,24 24-32,-25 1 15,0 25-15,25-25 16,0-1-16,-25 1 0,25 0 15,-25 0-15,25 49 16,0-49-16,-24 0 0,24 0 0,0 0 16,0-1-16,0 1 15,24-25-15,1 0 16,25-25-16,-25 25 0,-1-49 16,1 24-16,0 0 0,25 25 15,-1-50-15,-24 26 0,0 24 16,-25-25-16,25 25 0,-25 25 15,-25-25 1,25 24-16,-25 26 16</inkml:trace>
  <inkml:trace contextRef="#ctx0" brushRef="#br0" timeOffset="467558.5783">4738 7367 0,'0'-25'0,"-25"25"16,25-25-16,-25 25 15,25-24 1,-25 24-16,25-25 16,-25 0-1,1 25-15,-1-25 0,0 25 16,0 0-16,0 0 0,-49 0 16,49-25-16,-24 25 0,-1 0 15,0 0-15,1 0 0,-75 25 0,74 0 16,1-25-16,-1 25 0,-24 0 15,-26-1-15,51 1 0,-1 0 16,0 0-16,1-25 0,-26 25 16,-24 24-16,50 1 0,-1-25 15,0-1-15,1 1 0,24 0 16,-74 49-16,74-49 0,0 25 16,-24-25-16,24-1 0,0 51 15,0-26-15,25-24 0,-25 25 16,25-25-16,0 24 0,0 26 15,0-26-15,0 1 0,25-25 16,0 24-16,25 51 0,-26-76 0,1 26 16,0 0-16,25-26 0,-1 26 15,50 0-15,-49-26 16,24 1-16,-24-25 0,24 0 16,50 0-16,-49 0 0,-1-25 0,1 25 15,-1-24-15,1-1 0,73-50 16,-48 26-16,-51-1 0,26 25 15,-1-24-15,25-50 0,-49 49 16,-25 0-16,24-24 0,-24 24 16,0 1-16,0-51 0,-25 26 15,0 24-15,0 1 0,0-1 0,-25-49 16,0 49-16,0 26 0,-24-26 16,24 25-16,-25 0 0,-24-24 15,24 24-15,1 25 0,24 0 16,-25 0-16,-24 0 0,49 0 15,0 25-15,0-25 0,75 0 16</inkml:trace>
  <inkml:trace contextRef="#ctx0" brushRef="#br0" timeOffset="469180.8761">13022 7342 0,'0'0'0,"0"-25"16,0 1-1,-24-1 1,24 0-16,0 0 0,0 0 16,0 1-16,0-1 15,0 0 1,-25 0-16,25 0 16,-25 1-16,0 24 0,0-25 15,-74 0-15,74 25 16,-49-25-16,49 0 0,0 25 15,-24 0-15,24-24 0,-25 24 16,-24-25-16,49 25 0,-24-25 16,24 25-16,-25 0 0,-24-25 15,49 25-15,-25 0 0,1-25 16,24 25-16,-25 0 0,-49 0 0,49 0 16,1 25-16,-1-25 0,1 25 15,-1-25-15,-24 25 0,24-25 16,0 0-16,1 25 0,24-25 15,-49 24-15,24 1 0,25-25 16,0 25-16,-24-25 0,24 25 0,-50 0 16,51-1-16,-1 1 0,0 0 15,0-25-15,-24 50 0,24-26 16,0 1-16,0 0 16,0 0-16,1 0 0,-26-1 15,25 26-15,25-25 0,-25 0 0,1-1 16,-1 26-16,25-25 0,0 0 15,-25-1-15,25 26 0,0-25 16,0 24-16,0 1 0,0-25 16,25 0-16,-25 24 15,25 1-15,-1-1 0,-24-24 0,25 0 16,0 25-16,-25-25 0,50 24 16,-26-24-16,1 0 0,25 0 15,-25-1-15,49 1 0,-49 0 0,24 0 16,-24-25-16,25 25 15,0-1-15,24 1 0,-24-25 0,-1 25 16,-24-25-16,25 0 0,49 25 16,-50-25-16,1 0 0,0 0 15,-1 0-15,26 0 0,49 0 16,-75 0-16,26-25 0,-26 25 16,26 0-16,49-25 0,-75 0 15,1 25-15,0-24 0,-1 24 0,1-25 16,24-25-16,-24 25 0,-1 1 15,-24-1-15,25 0 16,24-49-16,-49 24 0,0 25 16,0-25-16,-1 1 0,1-1 15,25-49-15,-50 49 0,25 1 0,-1-1 16,-24 1-16,25-51 16,-25 76-16,0-26 0,0 0 0,0 26 15,-25-1-15,-24-50 0,24 51 16,0-1-16,0 25 0,-24-25 15,-26 25-15,26 0 0,-1 0 16,1 0-16,24 0 0</inkml:trace>
  <inkml:trace contextRef="#ctx0" brushRef="#br0" timeOffset="471125.8886">16173 13295 0,'0'0'0,"-25"0"16,25-24-1,25-1 1,-1 0-16,1 0 16,0 25-16,0-25 15,0 0-15,24-24 0,-24 24 16,0 0-16,25 0 0,-26-24 0,26-1 16,49-24-16,-49-1 0,-1 26 15,26-1-15,-26 1 0,26-1 16,24-49-16,-25 49 15,-49 1-15,25 24 0,-1-25 0,1 1 16,-25 24-16,0 0 16,-25 0-16,-25 25 31,-25 25-31,50 0 16,-25-25-16,1 49 0,-26-49 15</inkml:trace>
  <inkml:trace contextRef="#ctx0" brushRef="#br0" timeOffset="471405.2259">16247 12824 0,'0'0'0,"-25"0"16,25 25-16,-25 0 0,1-25 15,24 24-15,-25 1 0,25 0 0,0 25 16,-25 49-16,25-74 16,0-1-16,0 26 0,25-25 15,0 25-15,-1-50 0,1 24 16,0 1-16,0-25 0,49 0 16,-49 0-16,25 0 0,-1-25 15,1 25-15,0-24 0,24-26 16,-24 25-16,-1 0 0</inkml:trace>
  <inkml:trace contextRef="#ctx0" brushRef="#br0" timeOffset="471977.1347">17785 11013 0,'0'0'16,"0"-25"-16,-50 25 15,26 0-15,-1 25 16,0-25-16,-25 25 15,26 0-15,24 0 0,-25-25 0,0 24 16,25 1-16,0 0 16,0 0-16,25-25 15,0 25-15,-1-25 16,1 0-16,0 0 0,0 25 16,24-25-16,-49 24 0,25-24 15,-25 25-15,25-25 0,-25 25 16,0 0-16,-50-25 0,50 25 15,-24-1-15,-1-24 0,0 25 16,0 0-16,50-50 31,-25 0-31,25 25 16,24-49-16</inkml:trace>
  <inkml:trace contextRef="#ctx0" brushRef="#br0" timeOffset="472318.7651">17959 11137 0,'24'0'15,"-172"124"-15,296-273 0,-172 174 0,48-25 16,-48 25 0,24 0-16,0 0 0,0 0 15,0-1-15,0 1 16,0 0-16,24-25 0,1 0 16,25 0-16,-50-25 15,25 25-15,-25-25 0,24 1 16,1-26-16,0 25 0,-25 0 15,25 0-15,-25 1 0,0-1 16,25 25 0,-25 25-1,0-1 1,0 1-16,0 0 0,24 0 16,-24 0-16,0 0 15,25-1-15,-25 1 16,25-25-1,-25-49 1,25 24-16,-25 0 16,0-25-16</inkml:trace>
  <inkml:trace contextRef="#ctx0" brushRef="#br0" timeOffset="472685.2918">18380 10790 0,'0'0'0,"25"-25"0,0 25 31,-25 25-31,25 0 16,-25 24-16,0 26 16,0-26-16,0 1 0,0-25 15,0 0-15,0-1 0,0 1 16,-25 25-16,25-25 0,0 0 16,0-1-1,0-73 1,25 24-16,-1-25 0,1 1 15,0 24-15,-25 0 0,25 0 16,0 0-16,0 1 16,-1 24-16,1 24 15,-25 1 1,0 0-16,0 0 0,0 24 16,-25-24-16,25 0 0,0 0 15,-24 0-15,24 0 0,0-1 16,-25-24-16,25-49 31,25 24-31</inkml:trace>
  <inkml:trace contextRef="#ctx0" brushRef="#br0" timeOffset="473289.5424">18827 10939 0,'25'0'0,"-1"0"16,-24 25-1,0-1-15,0 1 0,25-25 16,-25 25-16,0 0 0,0 0 16,0-1-16,0 1 0,0 0 15,0 0-15,0-50 32,0 0-32,25 0 15,-25 1-15,25-1 0,-25 0 16,49-25-16,-49 26 15,0-1-15,25 0 0,-25 0 16,0 50 0,0 0-1,0 0-15,0-1 0,0 1 16,0 0-16,0 0 0,0 0 16,0-1-16,0 1 0,25 0 15,0-25-15,-25 25 0,25-25 16,-1 0-16,26-25 15,-25 0-15,-25 0 0,25 1 16,-1-1-16,1 0 16,0 0-16,0 0 0,-25 1 15,25-1-15,-1 0 0,-24 0 16,0 0 0,-24 25-16,-1 0 15,-25 25 1,25 0-16,1-25 0,-1 25 15,25 0-15,0-1 0,0 1 16,0 0-16,0 0 0,0 0 16,0-1-16,25 1 15,24 0-15,-24-25 16,0 25-16,0-25 0,24 0 16,-24 0-16,0 0 0,0 0 0,-25-25 15,49 0-15,-49 0 0,25 1 16,-25-1-16,25 0 0,-25 0 15,25-49-15</inkml:trace>
  <inkml:trace contextRef="#ctx0" brushRef="#br0" timeOffset="473490.0712">19745 10567 0,'0'0'0,"0"-25"0,0 0 16,0 50-1,0 0 1,-25 0-16,25-1 0,-25 26 0,25 0 15,0-26-15,0 26 0,0-25 16,0 49-16,0-24 0,0-25 16,0-1-16,0 26 0,0-25 15,25 0-15,-25-1 0,0 1 16,0-50 0</inkml:trace>
  <inkml:trace contextRef="#ctx0" brushRef="#br0" timeOffset="473625.4704">19546 10864 0,'-25'0'0,"50"0"16,25 0-1,-1 0 1,1 0-16,-25 0 0,0 0 16,-1 0-16,1 0 0,0 0 15</inkml:trace>
  <inkml:trace contextRef="#ctx0" brushRef="#br0" timeOffset="474852.1279">18455 11807 0,'0'0'0,"-25"-25"16,0 25-16,50 25 47,-25 0-47,0 0 0,0-1 15,0 26-15,0-25 16,-25 0-16,25 24 0,-25-24 0,25 0 15,0 0-15,0-1 0,25-24 32,-25-49-32,25 24 15,0 0-15,-1-24 0,1-26 16,0 26-16,-25 24 0,25-25 0,-25 25 16,25-24-16,-25 24 0,0 50 31,0 0-31,0-1 15,25 1-15,-25 25 0,0-1 16,24-24-16,-24 0 0,0 0 16,0 0-16,0-1 0,0 1 15,25-25-15,0 0 16,0-25 0,0-24-16,-1 24 0,-24 0 0,25 0 15,0-24-15,25-1 0,-1-49 16,-49 74-16,25 25 15,-25 25 1,0 0-16,0 0 16,0-1-16,0 1 0,0 0 15,0 25-15,0-26 0,0 1 16,0 0-16,0 0 0,25 0 0,0-25 16,-25 24-16,24-24 0,1 0 15,0 0-15,25-24 0,-26-1 16,1 0-16,0 25 0,-25-25 15,50 0-15,-26 1 16,1-26-16,0 25 0,-25 0 16,25 1-16,-25-26 15,0 25-15,-25 0 16,0 25 0,0 0-16,1 25 15,-26 25-15,25-25 16,25-1-16,-25 1 0,25 0 15,0 25-15,0-26 0,0 1 16,25 0-16,0-25 16,0 0-16,24 0 0,-24-25 15,0 25-15,0-49 0,0 24 16,-1 0-16,-24 0 0,25 0 0,-25 1 16,0-1-1,0 50 1,0-1-1,0 1-15,0 0 16,0 0-16,0 0 16,50-1-1,-25-24-15,-1 0 0,1-24 16,0 24-16,0-25 0,25-25 16,-26 25-16,1 1 0,-25-1 15,25 0-15,0-25 0,-25 26 16,-50 24-1,25 0-15,1 0 16,-1 24-16,0 1 0,0 0 16,25 0-16,-25 0 15,25-1-15,0 1 0,0 0 0,25 25 16,25-1-16,-25-24 0,-1-25 16,1 25-16,0 0 0,0-1 15,0 1 1,-50-25-16,-25 0 15,25 0-15,1 0 16,-26 0-16,25 0 0,0 0 0,0 0 16,25-25-1,25 1-15,0-1 0,0 0 16,0 0-16</inkml:trace>
  <inkml:trace contextRef="#ctx0" brushRef="#br0" timeOffset="475103.8197">19819 11708 0,'99'-124'16,"-198"248"-16,223-273 15,-124 124-15,25 0 0,-25 1 16,25 24 0,-25 49-1,0-24 1,-25 0-16,25 24 0,0-24 16,-25 0-16,25 49 0,0-24 15,0-25-15,0 24 0,0-24 16,0 25-16,0-1 0,0-24 15,0 25-15,0-25 16,0-1-16,25-24 16,-25-24-1,25-51-15,-1 50 0,1 1 16,0-26-16</inkml:trace>
  <inkml:trace contextRef="#ctx0" brushRef="#br0" timeOffset="475269.6187">20141 11782 0,'25'-49'0,"-50"98"0,25-173 31,-24 124-16,-1 0-15,0 25 0,0-25 16,0 25-16,25 0 0,0-1 16,-24 26-16,24-25 0,0 0 15,49-1-15,-24 1 16,49 0-16,-49-25 0,0 0 16,0 0-16,0 0 0,24-25 15,-24 0-15,0 1 0,-25-1 16,0 0-16</inkml:trace>
  <inkml:trace contextRef="#ctx0" brushRef="#br0" timeOffset="475574.1437">20315 10368 0,'0'0'0,"0"-24"16,0-1-16,25 25 15,0 25 1,-1-1-16,-24 1 15,25 0-15,-25 0 0,25 24 16,-25 1-16,0-25 0,0 24 16,-25-24-16,25 0 0</inkml:trace>
  <inkml:trace contextRef="#ctx0" brushRef="#br0" timeOffset="476045.6414">16545 10864 0,'0'0'0,"-25"0"16,0-24-16,25-1 15,0 0-15,0-25 0,25 26 16,0-1-16,0-25 0,24 1 15,-24 24-15,99-50 0,-50 26 0</inkml:trace>
  <inkml:trace contextRef="#ctx0" brushRef="#br0" timeOffset="499898.4865">868 13246 0,'-25'0'16,"1"0"62,-1 0-63,0 0 1,25 25-16,-25-25 16,25 24-16,-25-24 15,25 25-15,-24-25 0,24 25 16,-25 0-16,25 0 15,-25-1 1,25 1-16,0 0 16,-25 0-1,25 0-15,0-1 16,0 26-16,-25-25 16,25 0-16,0 24 15,0-24-15,0 0 0,0 0 16,0-1-16,25 26 15,-25 0-15,25-26 16,-25 26-16,25-25 16,-25 0-16,0-1 15,25-24-15,-25 25 0,24 0 16,-24 0 0,25-25-1,0 0 1,-25-25-16</inkml:trace>
  <inkml:trace contextRef="#ctx0" brushRef="#br0" timeOffset="500949.4922">4539 13370 0,'25'0'47,"0"0"-31,-25 25-16,25-25 0,-1 0 31,-24 24-31,25-24 16,-25 25-16,25 0 15,-25 0-15,25 24 16,0-49-16,-25 25 16,0 0-16,24-25 0,-24 25 15,25 24-15,-25-24 16,0 0-16,25 0 16,-25 0-16,0-1 0,0 1 15,0 0 1,0 0-16,-25 0 15,25-1-15,-25 1 0,25 0 16,-24 0-16,-1 0 16,0-1-16,0 1 31,0 0-31,1 0 31,24-50 16,24 0-31</inkml:trace>
  <inkml:trace contextRef="#ctx0" brushRef="#br0" timeOffset="516279.7486">6052 13990 0,'0'25'156,"25"-1"-140,-25 1-1,0 0 1,0 0 15,25-25-15,0-25 31,0 25-32,-25-25-15,24 25 0,1-25 16,0 25 0,0 0-16,0-24 15,-1 24 1,1 0-16,0 0 15,0 0 1,0 0-16,-1 0 16,1 0-16,0 0 0,0 0 15,0 0-15,24 0 16,-24 0 0,0 0-16,0 0 15,-1 0-15,1 0 0,0 0 16,0 0-16,0 0 0,-1 0 15,1 0-15,-25 24 16,25-24-16,0 0 16,0 0-16,0 0 15,-1 0-15,1 0 0,0 0 16,0 0-16,0 0 0,-1 0 16,1 0-16,0 0 0,0 0 15,0 25 1,-1-25-16,1 0 15,0 0 1,0 0-16,0 0 0,-1 0 16,1 0-16,0 25 15,0-25-15,0 0 0,-1 0 16,26 0 0,-25 0-16,0 0 15,24 0-15,-24 25 16,0-25-16,0 0 15,-25 25 1,24-25-16,1 0 16,0 0-1,0 0-15,0 0 16,-1 0 0,1 0-1,0 0 1,0 0-1,0 0 1,-1-25-16,1 25 16,0 0-16,0 0 0,0-25 15,0 25-15,-1 0 16,26 0 0,-25 0-16,0 0 15,-1 0-15,1 0 16,0 0-16,0 0 0,0 0 15,-1 0 1,1 0-16,0 0 0,0 0 16,0 0-16,-1 0 15,1 0-15,0 0 16,25 0-16,-26 0 0,1 0 16,0 0-1,0 0-15,0 0 0,-1 0 16,1 0-1,-25 25-15,25-25 16,0 0-16,0 0 0,-1 25 16,1-25-16,0 24 15,0-24 1,0 25 0,-1-25-16,1 0 15,-25 25 1,25-25-16,0 0 62,-25-25-30,25 0-17,-25 1 16,25 24-31,-1-25 16,1 25 0,0 0-1,0-25 1,0 25-16,-1 0 16,1 0-16,0 0 0,0 0 15,0 0-15,-1 0 16,1 0-16,0 0 15,0 0-15,-25 25 16,25-25 0,-1 0-1,1 25 1,0-25-16,-25 24 16,25-24-16,0 0 15,-1 0 1,1 0 31,0-24-32,0-1 1,0 25 0,-25-25-1,24 25-15,1 0 16,0 0-1,0 0-15,0 0 16,-1 0-16,1 0 16,0 0-1,0 0-15,0 0 16,-1 0-16,1 25 16,0-25-16,0 0 15,0 0 1,0 0-16,-1 0 0,1 25 15,0-25-15,25 0 16,-26 0-16,1 0 0,0 0 16,0 0-16,0 0 15,-1 0-15,1 0 0,0 0 0,25 0 16,-26 0 0,1 0-16,0 0 15,0 0-15,0 0 0,-1 0 16,1 0-16,0 0 15,0 0-15,0 0 16,-1 0-16,26 0 16,-25 0-16,0 0 15,24 0-15,-24 0 0,0 0 16,0 0-16,-1 0 16,26 0-16,-25 0 0,0 0 15,-1 0-15,1 0 0,25 0 16,-25 0-16,0 0 15,-1 0-15,26 0 0,-25 0 16,0 0 0,-1 0-16,1 0 15,0 0-15,0 0 16,24 0-16,-24 0 16,0 0-16,0 0 15,0 0-15,-1 0 0,1 0 16,0 0-16,0 0 15,0 0-15,-1 0 16,1 0 0,0 0-16,0 0 15,0 0-15,-1 0 16,1 0 0,0 0-1,0 0 1,0 0-1,-1 0-15,1 0 16,0 0 0,0-25-16,0 25 15,-1-25 1,1 25 0,0 0-1,-25-25-15,25 25 16,0 0-1,0 0 17,-1 0-32,1 0 15,0 0 1,-25-25 0,25 25 15,0 0 0,-25-24 47</inkml:trace>
  <inkml:trace contextRef="#ctx0" brushRef="#br0" timeOffset="518618.2243">12626 13965 0,'24'0'15,"1"0"1,0 0 15,-25 25-15,25-25-16,-25 25 15,25-25 1,-25 24 0,0 1-16,24-25 15,-24 25 1,25-25-1,0 0 32,0 0-31,0-25-16,-1 0 16,1 25-16,0 0 0,0-24 15,0 24-15,-1 0 0,1-25 16,0 25-16,25 0 15,-26-25-15,1 25 0,0 0 16,25 0-16,-25 0 16,-1 0-16,1 0 15,0 0-15,0 25 16,0-25-16,-1 0 0,1 25 0,0-25 16,25 0-16,-26 24 0,1-24 15,0 0-15,0 25 0,24-25 16,-24 0-16,0 25 0,0-25 15,24 0-15,-24 25 16,0-25-16,0 0 0,0 0 16,24 0-16,-24 25 15,0-25-15,0 0 16,-1 24-16,-24 1 31,0 0-15,0 0-1,25-25 17,0 0-1,-25-25-31,0 0 16,25 25-16,-25-25 15,25 25-15,-25-24 0,24 24 16,1 0-16,-25-25 15,25 25-15,0-25 16,0 25-16,-1 0 0,1 0 16,0-25-16,0 25 0,0 0 15,0 0 1,-1 0-16,1 0 16,0 0-16,0 0 0,0 0 15,-1 25-15,1-25 0,0 0 16,0 0-16,-25 25 15,25-25-15,-1 0 0,1 0 32,-25 25-32,25-25 15,0 0-15,0 0 16,-1 0-16,1 0 16,0 0-16,0 0 0,0 0 15,-1 0-15,1 0 16,0 0-16,0 0 15,0-25 1,-1 25 0,1 0-16,0 0 15,0 0-15,0 0 16,-1 0-16,1 0 0,0 0 16,0 0-1,0 0-15,-1 0 16,1 0-16,0 0 15,0 0-15,0 0 16,24 0-16,-24 0 16,0 0-16,0 0 15,-25 25-15,49-25 16,-24 0-16,0 0 0,0 0 16,0 0-16,-1 0 15,1 0 1,0 0-16,-25-25 15,25 25-15,0 0 16,-1 0-16,1 0 16,25-25-16,-25 25 15,-1 0-15,1 0 16,0 0-16,0 0 0,0 0 16,-1 0-1,1 0 1,0 0-1,0 0 1,0 0 0,-25-25-16,24 25 15,-24-25-15,0 1 32,-24 24-32</inkml:trace>
  <inkml:trace contextRef="#ctx0" brushRef="#br0" timeOffset="531781.1571">3473 12675 0,'-25'0'0,"0"0"16,0 25-16,0 0 16,1-25-1,24 25-15,-25-1 0,0-24 16,25 25-16,-25-25 0,25 25 15,-25 0-15,1 0 0,-1-1 16,25 1-16,-25 0 16,-25 25-16,26-26 0,-1 1 15,25 0-15,-25-25 0,0 50 16,0-26-16,50-24 31,0-24-15,0 24-16,0-25 0</inkml:trace>
  <inkml:trace contextRef="#ctx0" brushRef="#br0" timeOffset="532013.057">3572 12799 0,'0'25'15,"-25"0"1,25 0-16,-25-25 0,0 24 15,1 1-15,-26 0 16,25 0-16,25 0 0,-25-1 16,1-24-16,-1 50 0,0-25 15,0-25-15,0 25 0,25-1 16,-24-24-16,-1 25 0,25 0 16,-25-25-16,0 0 15</inkml:trace>
  <inkml:trace contextRef="#ctx0" brushRef="#br0" timeOffset="532206.3931">3076 12998 0,'0'24'16,"-25"1"-1,25 0-15,0 0 0,0 0 16,0-1-16,-25 51 0,25-50 0,0 0 15,0 24-15,25-24 16,49-25-16,-49 0 16,25-25-16,24 0 0,1 1 0,-26-26 15</inkml:trace>
  <inkml:trace contextRef="#ctx0" brushRef="#br0" timeOffset="547204.7025">1265 12502 0,'0'-25'16,"0"0"0,-25 25-1,0 0 16,1 25-15,-1 0-16,0-1 16,0 1-16,25 0 15,-25-25-15,25 25 16,0 0-16,50-1 16,-25-24-1,0 0-15,-1 0 16,1 0-16,0 0 0,-25 25 15,25-25-15,-25 25 16,-25 0-16,0 0 16,0-1-1,1-24-15,24 25 0,-25-25 0,25-25 32,0 1-32,25-1 15,-1-25-15,-24 25 16,25 25-16,0-24 0,-25-1 0,25 25 15,0-50-15,-1 25 16,1 25 15,-25 25-15,0 0 0,25 0-16,-25 0 31,25-25-31,0 0 15,-25-25 1,24-25-16,-24 25 0,0 1 16,25 24-16,-25-25 15,0 50 17,0-1-32,0 1 15,0 0 1,25-25-16,-25 25 15,25-25 1,-25-25 0,0 0-16,0-24 0</inkml:trace>
  <inkml:trace contextRef="#ctx0" brushRef="#br0" timeOffset="548183.5969">1587 12278 0,'0'0'15,"25"-49"-15,-25 98 31,25 1-15,-25-25-16,0 0 16,0-1-16,0 1 0,0 0 0,0 0 15,25 0-15,-25-1 0,0 1 16,0-50 15,25 25-31,-25-24 16,0-1-16,0 0 0,25 0 15,-1 0 1,1 25 0,-25 25-1,0 25 1,0-25-16,0-1 16,-25-24-16,50 0 31,-25-24-31,25 24 15,-25-50-15,25 50 0,-25-25 16,25 0-16,-1 1 16,-24-1-1,25 25-15,-25 25 32,0-1-17,0 1 1,25-25 15,-25-25-15,25 25-16,-25-49 15,25 49-15,-1-25 16,-24 50 31,25 0-32,-25-1 1,25-24-16,0 0 16,0 0-16,-1-24 15,1 24-15,-25-25 16,25 25 0,-25-50-16,0 25 15,-25 25 1,0 0-1,25 25 1,0 0 0,0 0-16,0 0 15,25-25-15,-25 24 0,25-24 16,0 0-16,0 0 16,-25-24-16,24 24 15,-24-50-15,25 25 16,-25 0-16,0-24 0,0 24 15,0 0-15,25-49 0,-25 49 0,0-25 16,0 25-16,0 1 16,0-1-16,0 50 15,-25 24 1,25-24-16,0 0 0,0 24 16,0-24-16,0 25 0,0 0 15,0-1-15,0-24 0,0 0 0,0 0 16,25-1-16,-25 1 0,0-50 31</inkml:trace>
  <inkml:trace contextRef="#ctx0" brushRef="#br0" timeOffset="548300.0822">2183 12278 0,'-25'-24'16,"99"98"-16,-123-124 0,49 26 15,25 24 1,-1 0-16,1 0 0,0 0 15,0 0-15,-25 24 16</inkml:trace>
  <inkml:trace contextRef="#ctx0" brushRef="#br0" timeOffset="549785.0224">1687 12923 0,'0'-25'32,"0"1"-17,0 48 16,0 1-15,0 0-16,0 0 16,25-25-1,-1 0 1,1 0 15,-25-25-31,0 0 47,0 0-31,0 1-1,25 24 1,-25-25 0,25 25-16,0-25 15,-1 25 1,-24 50-16,25-26 15,-25 1-15,0 0 16,0 0-16,0 0 16,25-25-1,-25-25 1,25-25 0,-25 25-16,25 1 0,-25-1 15,0 0-15,0 0 0,24 0 16,-24 50 15,0 0-15,25 0-16,-25 0 0,0-1 15,25-24-15,0 0 16,0-24 15,-1-1-31,-24 0 0,25 25 16,-25-25-16,25 0 0,0 1 15,0-1-15,-25 0 16,0 50 31,-25-25-47,25 25 0,-25-1 16,25 1-16,0 0 15,0 0 1,25-25-1,0 0-15,-1-25 16,-24 0 0,25 0-16,0 1 93,0 24-93,-25-25 16,25 25-16,-25 25 47,0-1 15,0 1-46,-25-25-16,25 25 16,0 0 15,0-50 47,25 0-62,-25 0-16,0 1 15,24-1-15,1-25 16,-25 25-16,25 25 0,-25-24 16,0-1-16,25-25 0,-25 25 15,25 25-15,-25-24 16,0 48-1,0 1 1,0 25-16,0-25 0,0-1 16,24 1-16,-24 25 15,25-25-15,-25-1 16,0 1 0,0 0-16,25-25 0,-25-25 15,0 0 1,0 1-16</inkml:trace>
  <inkml:trace contextRef="#ctx0" brushRef="#br0" timeOffset="549975.3626">2530 12601 0,'0'0'15,"0"25"17,0-1-32,0 1 15,0 0 1,-25-25-16,25 25 0,0 0 15,0-1-15,0 1 16,25-25-16,0 0 16,0 0-16,-1 0 0,1 0 15,0-25-15,50 1 0,-51 24 16,1-25-16</inkml:trace>
  <inkml:trace contextRef="#ctx0" brushRef="#br0" timeOffset="557816.6225">9302 12998 0,'0'-25'31,"0"0"-15,25 25 31,-1 0-32,1 25-15,0-25 16,-25 25-16,25-25 0,-25 24 16,25 1-16,-25 0 15,0 0-15,-25 0 16,25-1-16,-25-24 16,25 25-16,-25-25 0,-24 25 15,24-25-15,0 0 16,0 0-16,0 0 15,1 0-15,24-25 16,24 0 0,1 25-1,0 0-15,0 0 16,0 0 0,-1 0-16,1 0 15,0 25-15,0-25 0,0 0 16,-1 0-16,1 0 15,0 25-15,0-25 16,0 0 0</inkml:trace>
  <inkml:trace contextRef="#ctx0" brushRef="#br0" timeOffset="558120.7111">9674 13022 0,'0'0'0,"0"-24"0,-25 24 31,25 24 1,0 1-32,0 0 15,0 25-15,0-26 16,0 1 0,0 0-16,25-25 15,0 0 1,-25-25-16,0 0 15,24 1-15,-24-1 0,0 0 16,0 0-16,0 0 16,-24 1-16,-1-1 15,25 50 17,25-25-32</inkml:trace>
  <inkml:trace contextRef="#ctx0" brushRef="#br0" timeOffset="558711.3277">10021 12898 0,'25'-24'0,"-25"48"46,0 1-46,0 0 16,0 25-16,0-26 16,0 1-16,0 0 0,0 0 0,0 24 15,0-24-15,0 0 16,0-50 15,0-24-15,0 24-16,25 0 15,-25 0-15,25 25 0,-25-25 16,24 25-16,1 0 16,0 0-1,-25 25-15,0 0 16,25-25-16,-25 25 16,0 0-16,0-1 0,-25-24 15,25 25-15,-25-25 16,25-25 15,0 1-15,25-1-16,0 0 0,0 25 15,24-25-15,-24 25 16,-25 25 15,0 0-15,0 0-16,0-1 15,25-24 1,-25-24 15</inkml:trace>
  <inkml:trace contextRef="#ctx0" brushRef="#br0" timeOffset="559072.0735">10319 12849 0,'0'0'15,"25"25"32,-1-1-47,1-24 16,0 0-16,0 0 16,0 0-16,-1 0 15,-24-24-15,25-1 16,-25 0-1,0 0-15,0 50 47,0 0-47,0 0 0,0-1 16,0 1-16,0 0 0,0 0 0,0 24 16,25-24-16,-25 0 0,0 0 15,0 0-15,0 24 16,-25-49-1,25 25-15,-25-25 16,25-50-16,0 26 16</inkml:trace>
  <inkml:trace contextRef="#ctx0" brushRef="#br0" timeOffset="559336.3276">10468 13047 0,'0'-25'32,"24"25"-17,1-24-15,0 24 16,0 0-16,0 0 15,24 0-15,-24 0 0,0-25 16,0 25-16,-25-25 16,-25 25 15,0 0-15,0 25-16,25 0 15,0-1 1,50 1-16,-50 0 15,0 0-15,25-25 16,-25 25-16,0-1 0,-50-24 0,50 25 16,-25-25-16,-24 25 0,-1-25 15</inkml:trace>
  <inkml:trace contextRef="#ctx0" brushRef="#br0" timeOffset="561171.7905">12427 13047 0,'0'0'0,"25"0"16,-25-25 15,25 25-15,0 0 15,-25 25-15,0 0-1,0 0 1,0 0-16,0-1 16,0 1-16,24-25 15,-24 25-15,0 0 0,0 0 0,0 0 16,0-1-16,0 1 16,0 0-16,0 0 15,0 0-15,0-1 16,0 1-16,0 0 15,0 0-15,0 0 16,0-1 0,0 1-16,0 0 0,0 0 15,0 0 1,0-1-16,0 1 16,0 0-16,0 0 0,0 0 15,25-1-15,-25 1 16,0 0-16,0 0 15,0 0 1,-25-25 0,25 24-16,0 1 15,0 0 1,0 0 0,0 0-16,0-1 15,0 1 1,25-25 15,-50-25 16,1 25-31,-1 0-16,25-24 0,-25 24 15,-25 0 1,26 0-16,-1 0 0,0 0 15,0-25-15,0 25 0,1 0 16,-1 0-16,0 0 0,0 0 0,-25 0 16,26 0-16,-1 0 0,0 0 15,0 0-15,0 0 16,-24-25-16,24 25 0,0 0 16,0 0-16,-24 0 15,24 0-15,0 0 0,0 0 0,1 0 16,-26 0-16,25 0 15,0 0-15,1 0 0,-1 0 0,-25-25 16,25 25-16,1 0 16,-1 0-16,0 0 0,0 0 0,-24 0 15,-1 0-15,25 0 16,0 0-16,1 25 0,-26-25 0,25 0 16,0 0-16,0 0 0,1 0 15,-1 0-15,0 0 0,0 0 16,0 0-16,1 0 0,-1 0 15,-25 0-15,25 25 0</inkml:trace>
  <inkml:trace contextRef="#ctx0" brushRef="#br0" timeOffset="562584.7626">11063 12898 0,'0'-24'15,"0"-1"16,25 25-31,-25 25 32,0-1-17,0 1-15,0 0 0,0 0 16,0 0 0,0-1-16,24 1 15,1-25 16,-25-25-31,25 1 0,-25-1 16,0 0 0,25 0-16,-25 0 0,0 1 15,0 48 17,25 1-17,-25 0 1,25 0-1,-25 0-15,24-25 16,1 0-16,0 0 16,0 0-16,-25-25 15,25 25-15,-25-25 16,24 0-16,-24 0 16,0 1-1,0 48 48,0 1-48,-24-25-15,24 25 16,24 0 0,1-25-16,0 25 15,0-25 1,0 0-16,-1 0 15,1-25-15,0 25 16,0-50 0,-25 25-16,0 1 15</inkml:trace>
  <inkml:trace contextRef="#ctx0" brushRef="#br0" timeOffset="562771.9869">11633 12725 0,'25'-50'31,"-74"149"-31,73-148 0,1 24 15,-25 75 1,0-26 0,0 1-16,0 0 0,0 25 15,0-26-15,0 1 0,0 0 16,0 0-16,0 0 16</inkml:trace>
  <inkml:trace contextRef="#ctx0" brushRef="#br0" timeOffset="564101.0039">11559 12874 0,'0'0'15,"0"-25"1,25 25 0,0 0-1,-1 0-15,1 0 16,0 0-16,-25-25 0,25 25 0,0 0 15,-1 0-15,-24 25 32,0 0-17,0-1 1,0 1 0,0 0-1,25-25 1,0 0-16,0 0 15,-25-25-15,25 0 16,-1 25 62,-24 25-62,25-25 15,0 0-15,-25-25-16,25 25 15,-25-24-15,0-1 16,0 0-16,-25 0 16,0 25-1,25-25-15,-25 25 0,25 25 31,25 0-15,0 0-16,0-25 16,0 0-1,-1 0-15,1 0 16,0 0 0,-25 25 30,0-1-46,0 1 16,25 0 0,0-25-1,-1-25 1,-24 0-16,0 1 16,0-1-16,0 0 15,0 0-15,-24 25 47,48 0-16,1 0-31,0 0 32,-25 25-32,25-25 15,-25-25 16,25 25-15,0 0 15,-1 25-15,1-25 0,0 0-16,0 0 15,-25-25-15,25 25 16,-25-25-16,24 25 15,-24-24-15,0-1 0,0 0 32,-24 25-17,24 25 1,0 0 0,0-1-16,0 1 15,0 0-15,24 0 16,1-25 15,0-25-31,-25 0 16,25 25-16,-25-25 15,25 1-15,-25-1 0,0 0 16,-25 25 15,25 25-31,0 0 16,-25-25-1,25 24-15,0 1 16,25-25-16,0 0 16,-25 25-16,-25-25 31</inkml:trace>
  <inkml:trace contextRef="#ctx0" brushRef="#br0" timeOffset="565149.7689">11336 13097 0,'25'0'63,"-1"0"-47,-24-25-1,25 25 1,0 0-1,-25 25-15,0 0 16,25-25 0,-25 24-16,0 1 0,0 0 15,0 0 1,0 0-16,-25 0 0,25-1 16,-25-24-1,0 0 1,25-24-1,0-1-15,0 0 32,25 25-17,-25-25-15,25 25 16,0 0-16,0 0 16,-1 0-16,1 0 15,-25-25 1,25 25-16,-25-25 15,25 25 1,-25-24 0,0 48 15,0 1-15,0 0-1,0 0-15,0 0 0,0 0 16,0-1-1,0 1-15,0 0 0,0 0 16,25-25-16,-25 25 16,0-50-1,0-25-15,0 25 16,-25 1-16,25-1 0,0 0 16,0 0-16,0 0 0,0-24 15,0 24-15,25 25 16,24 0-16,-24 0 15,0 0 1,49 49-16,-49-24 16,0 0-16,-25 0 15,0 0-15,-25-25 0,25 25 16,-50-25-16,26 24 0,-1-24 16,0 0-16,0 0 0,-49 0 15,49 0-15,0-24 0,0 24 16</inkml:trace>
  <inkml:trace contextRef="#ctx0" brushRef="#br0" timeOffset="580517.1292">14932 13494 0,'25'-25'16,"0"0"-1,0 0-15,0 25 16,-25-24-16,24 24 16,-24-25-16,25 0 0,-25 0 15,0 0-15</inkml:trace>
  <inkml:trace contextRef="#ctx0" brushRef="#br0" timeOffset="582260.5076">13940 12774 0,'0'0'0,"0"-24"16,0-1 15,0 50 16,25-25-47,-25 49 0,0-24 0,0 0 15,0 0-15,0-1 0,0 1 16,0 25-16,0-25 0,0-1 16,0 1-16,0 0 15,0 0-15,0 0 16,0-50 0,0 0-1,0 0-15</inkml:trace>
  <inkml:trace contextRef="#ctx0" brushRef="#br0" timeOffset="582608.7844">14039 12799 0,'50'-49'16,"-124"173"-16,173-273 0,-174 223 0,175-173 0,-76 74 15,1 25-15,0 0 16,0-25-16,0 25 16,-1 0-16,1 25 15,-25 0 1,0 0-16,0 24 15,0-24-15,-25 0 16,25 0-16,-24 0 0,-1 24 16,0-49-16,25 25 0,-25-25 15,25 25-15,-25-25 0,1 0 16,-1 0-16,25-25 16,0 0-1,25 25 1,-1-25-16,-24 1 0,25 24 15,0 0-15,0 0 0,24 0 16,-24 24-16,0-24 16,0 25-1,-25 0-15,25-25 0,0 0 16</inkml:trace>
  <inkml:trace contextRef="#ctx0" brushRef="#br0" timeOffset="582999.5192">14734 12601 0,'0'-25'0,"25"0"31,-25 50-15,0 49-1,0-49-15,0 0 0,0 0 16,0 0-16,-25-1 0,25 26 15,0-25-15,0 0 0,0-1 16,0 1-16,0-50 31,25 1-31,0-1 0,-1 25 16,-24-25-16,25 0 0,-25 0 16,50 1-16,-25 24 15,-25-25-15,24 25 16,-24 25-16,0-1 15,0 1-15,0 0 16,0 0-16,0 0 16,-24-25-16,24 24 0,24-48 31,26 24-15,-50-25-16</inkml:trace>
  <inkml:trace contextRef="#ctx0" brushRef="#br0" timeOffset="583119.9573">15156 12774 0,'-100'25'16,"200"-50"-16,-125 50 16,25 0-1,0 0-15,0 0 16,25-25 0</inkml:trace>
  <inkml:trace contextRef="#ctx0" brushRef="#br0" timeOffset="583439.3485">15131 12551 0,'0'0'0,"-25"-25"15,25 50 17,50-25-17,-26 0-15,26 25 16,-25-25-16,0 0 0,-1 0 15,26 0-15,-25-25 16,-25 0 0,-25 25-1,0 0 1,25 25-16,0 0 0,-25 0 16,25 0-16,0-1 0,0 26 15,0-25-15,0 0 0,0-1 0,0 1 16,0 0-16,25 0 15,-25 0-15,0-1 16,-25-24-16</inkml:trace>
  <inkml:trace contextRef="#ctx0" brushRef="#br0" timeOffset="583736.7362">15230 12799 0,'50'-99'47,"-75"248"-47,0-199 0,99-74 0,-49 124 16,25 0-16,-25 0 0,0 0 15,-1 0-15,1 0 0,0 0 16,25-25-16,-26 25 16,1-24-16,-50 24 15,-24 0 1,24 0-16,-25 0 16,26 0-16,-1 0 0,0 24 15,25 1-15,0 0 16,50-25-16,-26 25 15,26 0-15,-25-25 0,0 24 16,24 1-16,-24-25 0,-25 25 16,25 0-16,-25 0 15,-25-1-15,-25 1 16,26-25-16,-26 0 16</inkml:trace>
  <inkml:trace contextRef="#ctx0" brushRef="#br0" timeOffset="585502.72">15106 13097 0,'0'-25'16,"0"50"15,0 0-15,0 24-16,0-24 15,0 0-15,0 0 16,0 0-16,0-1 0,0 1 15,0 0-15,0 0 0,0 0 16,25-25 0,0-25-1,-25 0-15,0 0 16,24 25-16,-24-25 0,25 1 16,-25-26-16,25 25 0,-25 0 15,25 25 1,-25 25-1,25 0-15,-1 0 16,-24 0 0,0-1-16,25 1 0,-25 0 15,25-25 1,0-25 0</inkml:trace>
  <inkml:trace contextRef="#ctx0" brushRef="#br0" timeOffset="585980.4893">15503 13196 0,'-25'25'15,"25"0"1,0 0 0,25-25-16,0 0 15,0 0-15,-1 0 31,1-25-31,-25 0 16,-25 0 0,1 25-16,24-25 15,-25 25-15,50 0 32,-1 0-17,1 0-15,0 0 0,0 0 16,24 0-16,-24 0 15,0 0 1,-25-25 0,-25 25-16,0 0 15,1 0 1,24 25 0,0 0-1,24 0 1,1 0-16,-25 0 0,25-1 15,-25 1-15,0 0 16,-25-25 15,25-25-31,0 0 16,0-24-16</inkml:trace>
  <inkml:trace contextRef="#ctx0" brushRef="#br0" timeOffset="586147.1498">15900 12973 0,'0'25'47,"0"-1"-47,0 1 0,0 25 16,0-25-16,0-1 0,0 1 16,0 0-16,0 0 0,0 0 15,0 0-15,0-1 16</inkml:trace>
  <inkml:trace contextRef="#ctx0" brushRef="#br0" timeOffset="586284.3434">15801 13146 0,'0'0'0,"24"-24"16,1 24-1,0 0-15,25-25 16,-26 25-16,1 0 0,0 0 15</inkml:trace>
  <inkml:trace contextRef="#ctx0" brushRef="#br0" timeOffset="586651.679">16173 12973 0,'0'0'0,"24"0"31,1 0 0,0 0-31,0 25 16,-25-1-1,0 1-15,0 0 16,0 0-16,-25 24 16,25-24-16,0 0 15,-25 0-15,25 0 0,-25 0 0,1-25 16</inkml:trace>
  <inkml:trace contextRef="#ctx0" brushRef="#br0" timeOffset="586984.5523">16123 13246 0,'25'49'0,"-50"-98"15,25 24-15,0 0 16,25 25-16,0-25 0,-1 25 16,1 0-16,25-25 15,-25 25-15,-1-24 16,1 24-16,0-25 15,0 25-15,-25-25 0,25 0 16,-25 0-16,0 1 16,0-1-16,0 0 15,-25 25 1,25 25 0,0 0-16,0-1 15,0 1-15,0 0 16,0 0-16,0 0 0,0-1 15,0 1-15,0 0 0,0 0 16,0 0-16,0 0 16,0-1-16,0 1 15,-25-25 1,25-25-16</inkml:trace>
  <inkml:trace contextRef="#ctx0" brushRef="#br0" timeOffset="587156.3225">16421 12973 0,'25'-25'0,"-50"50"0,74-75 16,-24 50 0,0 0-16,0 0 15,0 25-15,-1 0 16,1-25-16,-25 25 0,0-1 16,25-24-16,-25 25 0,0 25 0,-50-25 15,26-1-15,-1 1 0,-25 0 16,25 0-16,-99 49 0</inkml:trace>
  <inkml:trace contextRef="#ctx0" brushRef="#br0" timeOffset="619778.9893">19745 6921 0,'0'0'16,"0"-25"-16,-25 0 0,25 0 16,0 0-1,25 25-15,-1-25 16,26 25-16,-25 0 15,0 0 1,-1 25-16,26 25 0,-25-25 16,-25 0-1,0 24-15,0-24 0,0 25 0,0-1 16,-25-24-16,25 0 0,-50 24 16,1 1-16,24-25 0,0 0 15,0-25-15,1 24 0,-1-24 16,-25 0-16,25 0 15,1 0-15,48-24 32,26 24-32,-25 0 15,0 0-15,-1 0 16,26 0-16,-25 0 16,0 0-16,-1 0 0,1 0 15,25 0-15,-25-25 16,-1 25-16</inkml:trace>
  <inkml:trace contextRef="#ctx0" brushRef="#br0" timeOffset="620341.8662">20191 6747 0,'0'0'0,"0"-25"16,50 25-1,-26 0 1,1 0-16,0 0 16,0 0-1,0 0 1,-1 0 0,1 0-16,0 0 15,0 0-15,0 0 16,-50 0 31,-25 0-32,25 0-15,1 0 0,-1 0 0,0 25 16,0-25-16,0 0 0,1 25 16,-1-25-16,25 24 0,-25-24 15,0 0-15,25 25 0,0 0 16,0 0-1,0 0-15,0 0 16,25-1-16,0 26 0,-25-25 16,25 0-16,-1-1 15,-24 1-15,50 25 0,-50-25 16,25-1-16,-25 1 16,25-25-16,-25 50 0,24-50 0,-24 25 15,0-1 1,-24-24-16,-1 0 15,0 0-15,-25 0 16,26 0-16,-1 0 16,0-24-16,25-1 0,-25 0 15,25 0-15</inkml:trace>
  <inkml:trace contextRef="#ctx0" brushRef="#br0" timeOffset="620705.3394">20613 6821 0,'0'0'16,"0"-25"0,0 1-1,24 24-15,1 0 0,0-25 16,0 25-16,25-25 0,-26 25 16,1-25-16,0 25 0,25-25 0,-26 25 15,-48 0 1,-26 25-16,25-25 15,-24 25-15,24 0 0,0 0 16,-50-1-16,75 1 0,-24 0 16,-1-25-16,25 25 0,0 0 15,0 0-15,25-1 0,-1-24 16,1 25-16,0 0 0,0-25 16,25 25-16,-50 0 0,24-1 15,1-24-15,-25 25 0,0 0 16,0 0-16,-25 0 0,25-1 15,-24-24-15,-26 25 0,50 0 16,-25-25-16,0 0 0,0 0 16</inkml:trace>
  <inkml:trace contextRef="#ctx0" brushRef="#br0" timeOffset="620846.1247">21034 7119 0,'0'0'0,"25"0"0,0 0 16,0 0 0,0 0-1</inkml:trace>
  <inkml:trace contextRef="#ctx0" brushRef="#br0" timeOffset="621188.9706">21456 6772 0,'-25'0'0,"25"-25"16,25 25 15,0 0-31,24 0 0,-24 25 16,0-1-16,0 1 15,-25 25-15,0-25 0,0 0 16,0-1-16,0 1 0,-25 0 16,0 25-16,0-26 0,1 1 15,-1 0-15,0-25 16,50 0 15,0 0-31,-1 0 0,1-50 16,0 50-16,25-49 0,-1 24 15,-24 0-15,0 0 0,0 25 16,24-49-16,-24 24 0</inkml:trace>
  <inkml:trace contextRef="#ctx0" brushRef="#br0" timeOffset="621552.8292">21828 6672 0,'0'-24'15,"25"24"1,25 0-16,-50-25 0,24 25 0,1 0 16,0 0-16,25 0 0,-26 0 15,1 0-15,0 0 16,-25 25-16,-25-25 16,-24 0-16,24 24 15,-25 1-15,25-25 0,1 25 16,-1 0-16,25 0 15,0-1 1,25-24-16,-1 25 0,1 0 16,0 0-16,0 0 0,0-25 15,-25 25-15,24-1 0,1 26 0,-25-25 16,0 0-16,0-1 0,0 1 16,0 0-16,-25-25 0,25 25 15,-24-25 1,-1 0-16,0 0 15,0-25-15</inkml:trace>
  <inkml:trace contextRef="#ctx0" brushRef="#br0" timeOffset="621927.2713">22275 6747 0,'0'0'0,"24"0"0,-24-25 0,25 25 0,0-25 15,0 0 1,0 25-16,-1 0 0,26-24 16,-25 24-16,0 0 15,-1 0-15,-48 0 32,-1 0-32,25 24 0,-50-24 15,25 0-15,-24 25 0,24 0 16,0 0-16,25 0 15,-25-25-15,25 24 0,0 1 16,25 0-16,25 0 0,-50 0 16,25 0-16,-1-25 0,1 24 15,0 26-15,-25-25 16,25 0-16,-25-1 0,0 1 16,25 0-16,-25 0 15,-25-25-15,0 0 16,0 0-16,0 0 0,1 0 15,-1 0-15,0 0 16</inkml:trace>
  <inkml:trace contextRef="#ctx0" brushRef="#br0" timeOffset="622065.2609">22671 7020 0,'25'25'0,"-50"-50"0,75 50 0,-25-25 31,0 0-31,0 0 16,-25-25-16,24 25 16</inkml:trace>
  <inkml:trace contextRef="#ctx0" brushRef="#br0" timeOffset="622390.8552">23044 6722 0,'0'-25'16,"0"0"0,24 25-16,26 0 15,-25 0-15,0 0 0,-1 0 0,1 25 16,25-25-16,-1 50 16,1-25-16,-50-1 15,0 26-15,0 0 0,0-25 16,-25-1-16,25 1 0,-25 0 0,1 0 15,-26 24-15,50-24 0,-25 0 16,50-50 0,25-24-1,-1-1 1,-24 25-16,0 25 0,24-25 16,-24 1-16,25-26 0,-25 50 15,-1-25-15,1 0 0</inkml:trace>
  <inkml:trace contextRef="#ctx0" brushRef="#br0" timeOffset="622752.8423">23540 6598 0,'0'0'0,"24"-25"32,1 25-32,0 0 0,0 0 15,0 0-15,24-25 0,1 25 16,-25 0-16,-1 0 0,-24 25 15,-24-25 1,-1 0-16,0 25 16,0-25-16,-49 25 0,49-25 15,0 25-15,0-25 0,1 0 16,24 24-16,0 1 0,24 0 16,26 25-1,-25-50-15,0 24 0,-1-24 16,1 25-16,0 0 0,25 0 15,-26-25-15,-24 25 0,25-25 16,-25 25-16,0-1 0,0 1 16,-25-25-16,25 25 0,-24 0 0,-26 0 15,25-25-15,0 0 16,1 0-16,-1-25 16,25 0-1</inkml:trace>
  <inkml:trace contextRef="#ctx0" brushRef="#br0" timeOffset="623105.6555">23961 6598 0,'25'0'0,"-50"0"0,75-25 16,0 25-16,-26 0 16,1 0-16,0 0 15,25 0-15,-26 0 0,1 0 16,0 0-1,-75 25-15,26-25 16,-1 0-16,0 0 0,0 25 0,-24 0 16,24-1-16,0-24 0,25 25 15,-25-25-15,25 25 0,0 0 16,0 0-16,25-25 0,-25 24 16,25 1-16,24 0 0,-24 0 15,0 0-15,0-25 16,0 25-16,-25-1 0,0 1 15,0 0 1,-25 0-16,0 0 16,-25-1-16,1 1 15,24 0-15,0-25 0,0 0 16,1 0-16</inkml:trace>
  <inkml:trace contextRef="#ctx0" brushRef="#br0" timeOffset="623243.3447">24333 7020 0,'0'0'0,"25"0"0,-25 25 0,25-25 16,0 0-16,0 0 15,-1 0 1,1-25-16,-25 0 16</inkml:trace>
  <inkml:trace contextRef="#ctx0" brushRef="#br0" timeOffset="623565.7892">24978 6722 0,'-24'0'16,"24"50"30,0-26-30,0 1-16,0 0 0,0 0 0,0 0 16,24 0-16,1-1 0,0 1 15,0-25-15,0 0 16,24 0-16,-49-25 0,25 1 16,0-1-16,-25 0 0,25 0 15,-25-49-15,0 24 0,0 25 0,-25 0 16,25 1-16,-50-26 0,25 25 15,-24 25-15,24-25 0,0 25 16,0 0-16,-24 25 16</inkml:trace>
  <inkml:trace contextRef="#ctx0" brushRef="#br0" timeOffset="626340.3492">19348 7714 0,'0'-25'32,"0"50"15,0 0-32,0 0-15,0 0 16,0 24-16,0-24 0,0 0 0,0 0 15,0-1-15,-25 26 0,25-25 16,0 0-16,0 0 16</inkml:trace>
  <inkml:trace contextRef="#ctx0" brushRef="#br0" timeOffset="627896.4133">21903 7640 0,'24'0'31,"-24"25"-15,25-25-1,-25 24-15,0 1 16,0 0-16,0 0 16,0 0-16,0-1 0,0 1 15,0 25-15,0-25 0,0-1 16,0 1-16,0 0 16,0 0-16,0 0 0,25-25 15</inkml:trace>
  <inkml:trace contextRef="#ctx0" brushRef="#br0" timeOffset="628604.1298">23937 7590 0,'0'-25'15,"24"50"17,-24 25-32,0-25 15,0-1-15,0 1 16,0 25-16,-24-1 0,24-24 15,0 0-15,0 0 16,0 24-16,0-24 0,0 0 0,0 0 16,0 0-16,0-50 31</inkml:trace>
  <inkml:trace contextRef="#ctx0" brushRef="#br0" timeOffset="630373.4437">20042 8508 0,'0'-25'15,"0"50"17,25 0-17,0 0 1,-25-1-16,25-24 0,-25 25 15,24 0-15,-24 0 0,0 0 16,0-1-16,25-48 47,0-1-47,0 25 16,0-25-16,-1 0 0,1 25 0,25-49 15,-1 49-15,-24-25 0,25 0 16,-25 25-16,74-25 15,-50 0-15,1 25 0,-25-24 16,25 24-16,-1 0 0,1 0 16,-25 0-16,24 0 0,-24 24 0,0-24 15,0 25-15,24 0 0,-24 0 16,25 0-16,-26-1 0,1 1 16,50 25-16,-26-25 0,-24-1 15,25 1-15,-26 0 0,1 0 16,25 0-16,-25-1 0,-1-24 15,-24 25-15,25-25 16,-25-49-16,0 24 16,25-25-16,-25 25 15,25 1-15,0-1 16,-25 0-16,74 0 0,-49 0 16,0 1-16,24-1 0,1 0 0,-25 25 15,49-25-15,-24 0 0,-1 25 16,-24 0-16,0 0 0,49-24 15,-49 24-15,0 0 0,0 0 16,-25 24-16,25-24 0,24 50 16,-24-50-16,0 25 0,24 0 15,-24-25-15,25 49 0,-1-24 16,1-25-16,-25 25 0,24-25 16,1 25-16,49-25 0,-24 24 15,-26-24-15,1 0 0,0 0 16,74-24-16,-100 24 0,26-25 0,0 25 15,-1-25-15,-24 0 0,49 0 16,-49 1-16,25 24 0,-25-25 16,-1 0-16,26 0 0,-25 25 15,-25-25-15,0 1 16,-25 24-16,0 0 16,-24 0-16,-1 24 0</inkml:trace>
  <inkml:trace contextRef="#ctx0" brushRef="#br0" timeOffset="630913.864">21233 9327 0,'0'0'0,"-25"24"16,0-24-16,-24 0 0,24-49 15,50 24 1,-25 0-16,24 25 16,1-25-16,0 25 15,0-24-15,0 24 0,-1 0 16,1 0-16,0 0 0,-25 24 0,25 1 16,0 0-16,-25 0 15,0 0-15,0 24 0,-25-24 16,25 0-16,-25 0 0,0-1 15,25 1-15,50-50 32,-25 25-32,-1-24 0,1-1 15,25 25-15,-25-25 16,49-25-16,-49 50 0,0-24 16,-1-1-16,1 0 0,0-25 15,0 26-15,-25-1 0,0 0 16,0 0-16,0 0 0,-25 25 31,0 25-31,25 0 16,0 0-16,-25-25 15,25 49-15,0-24 0,25 0 16,-25 0-16,25-25 0,25 25 16,-25-25-16,-1 0 0,1 0 15,0 0-15,0-25 16,24 0-16,-24 0 0,0 25 15,0-25-15</inkml:trace>
  <inkml:trace contextRef="#ctx0" brushRef="#br0" timeOffset="631041.6892">21977 9103 0,'0'0'16,"-74"75"-16,24-50 0,50-1 16,0 1-16,0 0 0,-25 0 15,25 24-15,0-24 0,0 0 0,25 0 16,-25 0-16,25-25 15,0 0-15</inkml:trace>
  <inkml:trace contextRef="#ctx0" brushRef="#br0" timeOffset="631618.9326">22399 9054 0,'0'0'0,"0"-25"16,24 25-16,1 0 0,-25-25 16,0 50-1,-25 0-15,25 0 16,0-1-16,0 1 0,-24 0 15,24 0-15,-25 24 0,25-24 16,0 0-16,-25 0 16,75-25-1,-50-25-15,24 25 0,1-25 16,0 0-16,0 25 0,0-24 16,-1 24-16,1 0 0,25 0 15,-25 0-15,-1 0 16,-24 24-1,0 1-15,0 0 0,-24-25 16,-1 25-16,0 0 16,25-1-1,25-24 1,0 0-16,-1-24 16,26-1-16,-25 0 15,0 25-15,0-25 0,-1 25 16,-24 25 15,0 0-15,0 0-16,25-25 31,-25-25-31,0 0 16,0 0-16</inkml:trace>
  <inkml:trace contextRef="#ctx0" brushRef="#br0" timeOffset="632169.9431">22845 9103 0,'-25'-49'31,"50"98"-31,-50-73 16,50 24-1,25 24-15,-25-24 16,-1 0-16,1 0 16,0 0-16,25 0 0,-1-24 0,-24-1 15,0 25-15,24-25 16,-24 25-16,-50 0 31,1 25-31,24 0 0,0-1 16,0 1-16,-25 0 0,25 25 15,0-26-15,0 1 0,0 0 16,0 0-16,0 0 16,-25-25-1,25-25 1,0 0-1,0 0-15,0 0 0,25 1 32,0-1-32,-1 25 15,1 0-15,-25-25 0,25 25 16,25 0-16,-26-25 0,1 25 16,0-25-16,0 25 15,0-24-15,-1 24 0,-24-25 16,0 0-1,-24 25-15,-1 0 16,0 0-16,0 25 16,0-25-16,25 25 0,0-1 0,0 1 15,0 0-15,0 0 16,25 0-16,-25-1 0,25-24 16,0 50-16,-25-25 15,-50 0 1,25-25-16,-24 0 0,24 24 15,-25-24-15</inkml:trace>
  <inkml:trace contextRef="#ctx0" brushRef="#br0" timeOffset="632918.3724">21828 9922 0,'0'0'0,"-25"0"15,25-25 1,-24 25-16,-1 0 16,0 0-16,0 25 15,0 0 1,25-1 0,50 1-16,-25-25 15,0 0 1,24 25-16,-24-25 0,0 0 0,0 25 15,-1 0 1,-24 0-16,-24-1 16,-26 1-16,25-25 15,25 25-15,-25-25 16,25-50-16,0 26 16,25-1-16,0 25 15,25-50-15,-26 25 0,1 25 16,0-25-16,0 1 0,0-1 15,-25 50 17,0-1-17,0 1-15,24 0 16,1 0-16,0 0 16,0-25-1,0-25-15,-1 0 16,1 0-16,-25 0 15,25 25-15,-25-24 0,25 24 16,-25 24 15,0 1-31,0 0 16,0 0 0,25-50-1,-1 25 1,-24-50-16,25 50 0,-25-24 15,25-1-15</inkml:trace>
  <inkml:trace contextRef="#ctx0" brushRef="#br0" timeOffset="634158.8669">22423 9748 0,'25'0'31,"-74"25"-31,98-25 0,-74-25 0,50 75 16,-50-25-16,25-1 0,0 26 15,0-25-15,0 0 16,0-1-16,-24 1 0,24 0 15,0 0-15,24-50 16,1 25 0,-25-25-16,25 25 0,0-25 15,0 1-15,-1-1 16,1 25 0,-25 25-1,0-1-15,0 1 16,-25-25-16,25 25 15,25-25 17,0 0-32,0-25 15,0 25-15,-1-25 0,1 1 16,0 24-16,-25-25 16,25 25 77,-25 25-61,25-25-17,0 0-15,-25 24 16,24-24-1,1 0 1,-25-24 47,0-1-48,25 25 16,-25-25-31,25 25 16,0-25 0,-25 0 15,0 1-15,0 48 46,0 1-62,0 0 16,-25-25-16,25 25 0,0 0 15,0-1-15,25-24 16,-25 25-16,24-25 16,1 0 15,-25-25-31,25 25 0,-25-24 15,25-1-15,0 0 0,-25 0 0,24 0 16,-24 1 0,25 24-16,-25 24 47,0 1-47,0 0 0,0 0 15,0 0 1,0-1-16,25-24 15,-25 25-15,25-25 16,0-25-16,-1 1 16,1-1-16,0 0 15,0 0-15,0 0 0,-1 1 16,-24-1-16,25 25 16,-25-25-16,0 0 15,-25 25 1,1 0-16,-1 0 15,0 25 1,25 0-16,0 0 16,0-1-16,0 1 15,0 25-15,0-25 16,0-1-16,25 1 16,0-25-16,-1 0 15,-24-25-15,25-24 16,-25 24-16,25 0 0</inkml:trace>
  <inkml:trace contextRef="#ctx0" brushRef="#br0" timeOffset="634317.3389">23490 9575 0,'0'0'16,"0"24"-16,0 1 0,-25 0 16,25 0-16,0 24 0,-25-24 15,25 0-15,0 49 0,0-49 0,0 0 16,0 0-16,0 0 0,-24 24 15,24-24-15,0 0 16,-25-25-16,0 0 16</inkml:trace>
  <inkml:trace contextRef="#ctx0" brushRef="#br0" timeOffset="634460.9835">23242 9897 0,'25'0'31,"0"0"-31,-1 0 16,26 0-16,-25 0 0,0 0 16,-1 0-16,1 0 15</inkml:trace>
  <inkml:trace contextRef="#ctx0" brushRef="#br0" timeOffset="634833.339">22250 10443 0,'25'0'16,"24"0"0,-24 0-1,0 0-15,0 0 0,-25 25 0,24-25 16,1 24-16,-25 1 0,0 0 15,0 0-15,0 0 16,-25-25-16,25 24 16,-24-24-16,-1 0 15</inkml:trace>
  <inkml:trace contextRef="#ctx0" brushRef="#br0" timeOffset="635286.0392">22299 10616 0,'-24'0'31,"73"0"-31,-74 0 0,25 0 15,75 0-15,-50-24 0,24 24 16,-24-25-16,0 25 0,49-25 16,-49 0-16,25 0 0,-26 1 15,1 24-15,0-25 0,0 0 16,0 0-16,-25 0 16,25 25-16,-25-24 0,0 48 46,0 1-30,0 25-16,0-25 16,0-1-16,0 1 15,0 0-15,0 0 0,0-50 32,0-25-32,24 26 15,-24-1-15,25-25 0,-25 25 16,25 1-16,-25-1 0,25 0 15,-25 0-15,25 0 0,-25 1 0,24 24 16,1 0-16,0 24 16,0-24-16,-25 25 0,25-25 15,-25 25-15,24 0 16,-24 24-16,0-24 16,0 0-16,-49 25 0,24-50 15,0 0-15,-24 24 16,24-24-16,-25-24 15,50-1-15</inkml:trace>
  <inkml:trace contextRef="#ctx0" brushRef="#br0" timeOffset="636481.0923">24929 7317 0,'0'-24'16,"0"48"31,25 1-47,-1 0 15,-24 0-15,25 0 0,-25-1 16,0 1-16,25-25 31,0-25-15,0 1-16,24-26 15,-49 25-15,25 25 0,0-25 16,-25 1-16,25-1 0,-25 0 16,0 50 15,24-25-31,26 25 15,-50-1-15,25-24 16,0 25-16,-1 0 0,26-25 16,-50 25-16,25-25 0,-25 25 15,25-25-15,-1 24 0,1-24 16,0 0 0,0 0-16,-25-24 31,25 24-31,-1 0 0,-24-25 15,25 0-15,-25 0 16,25 25-16,-25-25 0,25 25 16,0-24-16,-1 24 31,-24 24-15,25 26-1,0-50-15,0 0 16,0 25-16,-1-25 15,26 0-15,-25 0 0,0 0 16,0 0-16,-1 0 16,-24-25-16,25 25 0,0-25 15,0 0 1,-25 1-16,25 24 0,-25-25 16,24 0-16,1-25 0,0 50 15,-25-24-15,0-1 0,25 25 0,-25-25 16,25 25-1,-1 25 1,-24 0-16,25-25 0,0 24 16,0 1-16,24-25 0,-24 25 15,0-25-15,0 0 0,0 0 16,-25 25-16</inkml:trace>
  <inkml:trace contextRef="#ctx0" brushRef="#br0" timeOffset="637434.1689">25574 7838 0,'0'-25'0,"0"1"31,0-1-15,24 25-16,-24-25 16,0 0-1,-24 25 1,-1 0-16,0 25 16,0 0-1,25 0-15,0-1 0,0 1 16,0 0-16,0 0 0,50 24 15,-25 1-15,-1-25 0,-24 0 0,25 24 16,-25-24-16,25-25 0,-25 50 16,0-25-16,-25-25 15,0 0-15,25-25 16,-24 25-16,24-25 0,-25 25 16,25-25-16,0-24 0,0 24 15,25 0-15,24 0 16,-24 0-16,0 25 15,-25-25-15,25 25 0,-1-24 16,26 24-16,-25-25 0</inkml:trace>
  <inkml:trace contextRef="#ctx0" brushRef="#br0" timeOffset="638147.7143">26243 7739 0,'0'0'0,"-24"0"0,24-25 16,0 0 0,24 50-1,-24 0 1,25 0-16,-25 24 15,0-24-15,0 50 0,0-26 16,0 1-16,0-25 0,0 0 16,0 49-16,0-49 0,0 0 15,25-25-15,-25-25 16,25 0 0,-25 0-16,25-24 0,-1 24 15,1 0-15,-25 0 0,25 0 16,-25 0-16,25 1 0,0 24 0,-1 0 15,-24 24 1,25-24 0,-25 25-16,0 0 15,0 0-15,0 0 0,0 0 16,0-1-16,25-24 0,0 0 16,0-24-1,-1-1-15,1 25 16</inkml:trace>
  <inkml:trace contextRef="#ctx0" brushRef="#br0" timeOffset="638646.3867">26715 7962 0,'24'-25'47,"-24"50"-47,-24-25 0,48 25 16,-24 0-16,25 0 16,0-25-1,0 0-15,0 0 0,-1 0 16,-24-25-16,25 0 0,0 25 15,-25-25-15,0 0 0,0 1 16,0-1-16,-25 25 0,25-25 16,-25 25-16,1 0 15,-1 0-15,50 0 16,-1 0 0,1 0-16,0 0 15,0 0-15,24 0 16,-24 0-16,0-25 0,0 25 15,-25-25-15,25 25 0,0-24 16,-25-1-16,24 0 16,-24 75 46,0-26-62,0 1 0,0 0 16,0 124-1,0-124-15,0 0 0,0 24 16,0-24-16,25 25 0,0-26 16,-25 1-16,25 0 0,-25 0 15,0-50 1,0-49 0,0 49-16,0-25 0,0 25 15,0-24-15,0 24 0,0-74 16</inkml:trace>
  <inkml:trace contextRef="#ctx0" brushRef="#br0" timeOffset="638805.1771">27310 7714 0,'0'0'31,"25"-49"-31,-25 73 16,-25 26-16,25-25 0,0 0 16,0-1-16,0 26 15,0 0-15,0-1 0,0-24 0,0 0 16,0 0-16,25 24 0,-25-24 15,0 0-15</inkml:trace>
  <inkml:trace contextRef="#ctx0" brushRef="#br0" timeOffset="638933.1412">27260 7987 0,'0'-50'47,"50"175"-47,-100-200 0,75 25 15,25 50-15,-1-24 0,-24 24 0,0 0 16,0 0-16</inkml:trace>
  <inkml:trace contextRef="#ctx0" brushRef="#br0" timeOffset="640112.1944">27657 7739 0,'0'-25'16,"0"0"-16,25 25 15,0 0-15,0 0 16,-1 0-16,1 0 0,0 25 16,0 0-16,0-25 15,-25 25-15,0 0 0,24-1 0,-24 26 16,0-25-16,-24 24 0,24-24 0,-25 0 15,25 0-15,-50 25 0,50-26 16,-25 1-16,1-25 31,24-25-31,0 1 16,0-1 0,24 0-1,-24 0-15,25 25 16,0-25-16,0 25 0,49-49 15,-49 24-15,0 25 0,-25-25 16,25 0-16,-1 0 0,1-24 16,-25 24-16,25 25 0,-25-25 0,-25 25 31,25 25-31,0 0 16,0 24-16,-25 1 15,25-25-15,0 24 0,0-24 0,0 0 16,25 50-16,-25-51 0,0 1 15,25-25-15,-25 25 0,0-50 32,0-24-32,-25-1 15,25 25-15,0-25 0,0 1 16,0 24-16,0-25 0,25-24 0,-25 49 16,25 0-16,0 25 15,0-24-15,-1 24 16,1 24-16,0 1 15,0 50-15,0-51 0,-1 1 16,-24 25-16,0-1 0,0 26 16,0-50-16,-24 0 0,-1 24 15,0-24-15,-25 0 0,-24 0 16,24-25-16,1 0 0</inkml:trace>
  <inkml:trace contextRef="#ctx0" brushRef="#br0" timeOffset="649577.6685">13915 9872 0,'0'0'0,"0"25"0,25-25 16,-25 25-16,25 24 0,-25-24 15,0 0-15,0 0 0,0 0 16,0 24-16,-25 1 0,0-25 16,25 0-16,-24-1 0,-1 1 0,25 0 15,-50 0-15,25-25 16,1 0-16,-1-25 15,0 25-15,25-25 16,-25 25-16,25-49 16,0 24-16,25 25 15,-25-25-15,25 25 0,24-25 16,-24 25-16,0 0 16,0 0-16,0 0 0,-1 0 15,-24 25-15,25-25 0,0 25 16,0 0-16,0-25 15,-1 0 1,-24-25 0,25 25-16,-25-25 0</inkml:trace>
  <inkml:trace contextRef="#ctx0" brushRef="#br0" timeOffset="649950.0812">14163 9525 0,'0'-25'0,"25"25"16,-25 25 15,0 0-31,0 0 16,0-1-16,0 1 0,0 0 15,0 0 1,0 0-1</inkml:trace>
  <inkml:trace contextRef="#ctx0" brushRef="#br0" timeOffset="650441.3242">14312 9451 0,'0'0'0,"25"0"31,-25-25-15,25 25 30,0 25-14,-25-1-17,0 1 1,25-25 0,-25 25-16,0 0 15,0 0-15,0-1 0,-25 26 16,0-25-1,0 0-15,0-25 16,0 0-16,1 0 16,24-25-1,0 0-15,0 0 16,24 25 0,26 0-1,-25 0 1,0 0-16,0 0 15,-1 0-15,-24 25 0,25-25 16,0 0-16</inkml:trace>
  <inkml:trace contextRef="#ctx0" brushRef="#br0" timeOffset="651242.062">13742 9872 0,'0'-25'16,"25"25"15,-1 0 0,1 0-15,0 25-16,0-25 15,-25 25-15,25 0 16,-1 0 0,-24-1-16,0 1 15,25 0-15,-25 0 16,0 0-1,-25 0-15,1-1 0,24 1 16,-25-25 0,25 25-16,-25-25 15</inkml:trace>
  <inkml:trace contextRef="#ctx0" brushRef="#br0" timeOffset="652853.3735">28401 6697 0,'0'-25'0,"0"1"16,25 24-16,0 0 15,-25-25-15,50 25 0,-26 0 16,1 0-16,0 0 16,-25 25-16,25-1 0,0 1 0,-1 0 15,-24 0-15,25 24 16,-25-24-16,0 0 0,0 0 15,0 0-15,0 0 0,-25 24 16,1-24-16,24 0 0,-25-25 16,25 25-16,-25-1 0,-25-24 15,26 0-15,-1 0 0,0 0 16,0 0-16,25-24 31,0-1-31,25 25 16,0 0-16,0-25 15,-1 25-15,51 0 0,-50-25 16,-1 25-16,1 0 0,0 0 0,25 0 16,-26 0-16,1 0 15,0 0 1,0 0-16</inkml:trace>
  <inkml:trace contextRef="#ctx0" brushRef="#br0" timeOffset="653321.5094">29121 6499 0,'0'0'0,"0"-25"0,0 0 15,0 0-15,0 1 0,0-1 16,0 0-16,0 0 16,0 0-16,-25 1 15,25-1-15,-25 25 16,25-25-16,-25 25 0,0 0 16,1 0-16,24 25 15,0 0 1,0-1-1,24 1-15,-24 0 0,0 0 16,25 0-16,0 24 16,-25-24-16,0 0 0,0 0 15,0-1 1,-25-24 0,0 0-1,1 0 1,24-24-16,0-1 15,24-25-15,26 50 16,-25-25-16,0 25 0,0 0 16,24-24-16</inkml:trace>
  <inkml:trace contextRef="#ctx0" brushRef="#br0" timeOffset="681074.468">819 14536 0,'-25'0'31,"25"-25"-31,0 0 47,0 0-31,-25 25 0,25-25-1,-25 25 1,0 0-1,1 0 17,-1 0-17,25 25 1,-25-25-16,25 25 0,-25-25 16,25 25-16,-25 0 15,1-1-15,24 1 0,-25 0 16,25 0-16,0 0 15,-25-1-15,25 1 0,-25 0 16,25 0-16,0 0 16,-25-25-16,25 24 0,-25 1 15,25 0-15,0 0 0,0 0 16,-24-1-16,24 1 0,0 25 16,0-25-16,0-1 15,0 1-15,0 0 16,0 0-16,0 24 15,0-24 1,0 0-16,0 25 0,0-26 16,0 26-16,0 0 15,24-25-15,-24 24 16,0-24-16,25 0 0,-25 24 16,25 1-16,-25-25 15,25 24-15,0-24 16,-25 0-16,25 25 0,-25-26 0,24 1 15,1 25 1,0-25-16,0-25 16,24 24-16,-24-24 0</inkml:trace>
  <inkml:trace contextRef="#ctx0" brushRef="#br0" timeOffset="682389.1494">5085 14362 0,'25'0'78,"-25"25"-62,25-25-1,-25 25-15,24-25 16,-24 24-16,0 1 0,25 0 16,-25 0-16,25 24 15,0-24 1,-25 0-16,25 0 15,-25 0-15,24-25 0,-24 24 16,0 1-16,25 0 16,-25 0-16,0 0 15,0-1-15,0 1 0,0 0 16,0 0-16,0 0 0,25-1 16,-25 26-16,0-25 15,0 0 1,25-1-16,-25 1 0,0 0 15,0 0-15,0 0 0,0-1 16,0 1-16,0 0 16,0 0-16,0 0 0,25-1 15,-25 1-15,0 0 0,0 0 16,0 0-16,0 0 16,0-1-16,0 1 15,0 0-15,0 0 16,0 0-1,0-1-15,-25-24 0,25 25 16,0 0-16,0 0 16,0 0-16,0-1 15,0 1 1,0 0-16,-25-25 0,25 25 0,0 0 16,0-1-16,0 1 15,0 0-15,-25 0 16,25 0-1,-25-1-15,25 1 16,0 0 0,-24-25-16,24 25 0,0 0 15,0-50 32</inkml:trace>
  <inkml:trace contextRef="#ctx0" brushRef="#br0" timeOffset="684254.4091">5779 14139 0,'-24'0'16,"-1"0"15,25 24-15,0 1-16,-25 0 0,25 0 15,-25 0-15,25-1 16,-25 1-16,25 0 16,-24-25-1</inkml:trace>
  <inkml:trace contextRef="#ctx0" brushRef="#br0" timeOffset="684377.9292">5655 14213 0,'25'0'0,"0"25"16,0 0 0,0-1-16</inkml:trace>
  <inkml:trace contextRef="#ctx0" brushRef="#br0" timeOffset="684805.9602">6102 15205 0,'-25'25'0,"0"-25"15,25 25-15,0 0 16,-24-25-16,-1 24 0,25 1 15,-25 0-15,0-25 16</inkml:trace>
  <inkml:trace contextRef="#ctx0" brushRef="#br0" timeOffset="684920.0024">5953 15255 0,'25'0'15,"0"0"1,0 25-16,24-25 15,-24 0-15,0 0 0</inkml:trace>
  <inkml:trace contextRef="#ctx0" brushRef="#br0" timeOffset="717179.4133">4837 14883 0,'25'0'125,"-25"-25"-110,25 25-15,-1 0 16,1-25-16,-25 0 0,50 1 0,-25-1 16,-1 25-16,-24-25 15,25 0-15,-25 50 63</inkml:trace>
  <inkml:trace contextRef="#ctx0" brushRef="#br0" timeOffset="717679.3085">5209 15850 0,'0'-25'31,"25"25"-31,-25-24 16,25 24-16,-25-25 16,24 0-16,-24 0 15,25 25-15,-25-25 0,25 25 0,-25-24 16,25 24-16,-25-25 15,25 0 1</inkml:trace>
  <inkml:trace contextRef="#ctx0" brushRef="#br0" timeOffset="720965.5995">7913 15106 0,'0'0'0,"24"0"0,1 0 0,25 0 15,-25-25-15,0 25 0,49 0 16,-49 0-16,24 0 0,1 0 16,0 0-16,24-25 0,-24 25 15,-1 0-15,1 0 0,-1 0 0,1 0 16,49 0-16,-49-24 15,-1 24-15,1 0 0,0 0 16,49 0-16,-49-25 0,-1 25 16,1 0-16,-1 0 0,-24 0 0,74 0 15,-49 0-15,0 0 0,-1 0 16,-24 0-16,25 0 0,49-25 16,-50 25-16,1 0 0,-25 0 15,49-25-15,25 25 0,-49 0 16,0 0-16,-1 0 0,1 0 0,0 0 15,49 0-15,-50 0 0,1 0 16,0 0-16,-1 0 0,50 0 16,-49 0-16,0 0 0,24 0 15,-24 0-15,-1 0 0,75 0 16,-49 0-16,-1 25 0,-24-25 16,24 0-16,1 0 0,49 0 15,-75 0-15,26 25 0,-26-25 16,26 0-16,24 25 0,-25-25 15,-24 0-15,24 24 16,-24-24-16,24 0 0,50 0 0,-49 0 16,-1 0-16,-24 0 0,24 0 15,1 25-15,49-25 0,-50 0 16,0 0-16,-24 0 0,24 0 16,100 25-16,-99-25 15,-1 0-15,0 0 0,-24 0 0,99 0 16,-75 0-16,1 0 0,-26 0 15,26 0-15,-1 0 0,75 0 0,-75 0 16,1 0-16,-1-25 16,1 25-16,73 0 0,-98 0 15,24 0-15</inkml:trace>
  <inkml:trace contextRef="#ctx0" brushRef="#br0" timeOffset="722582.4837">7417 16272 0,'24'0'63,"1"0"-47,0 0-1,0 0-15,0 0 0,-1-25 16,1 25-16,0 0 15,25 0-15,-26 0 0,1 0 16,0 0-16,25 0 0,-26 0 16,1 0-16,0 0 15,0 0-15,0-25 0,49 25 16,-49 0-16,0-25 0,24 25 16,-24 0-16,25 0 0,-1 0 0,1-24 15,-25 24-15,24 0 0,-24 0 16,25 0-16,24 0 0,-49 0 15,25 0-15,-1 0 0,-24 0 16,74 0-16,-49 0 0,-25 0 16,24 0-16,1 0 0,-1 0 15,51-25-15,-51 25 0,1 0 0,0 0 16,-1 0-16,1 0 0,24 0 16,-24 0-16,-1 0 0,1 0 15,0 0-15,24 0 0,-24 0 16,-1 0-16,1 0 0,-1 0 15,1 0-15,49 0 0,-49 0 16,0 0-16,-1 0 0,1 0 16,24 0-16,-24 0 0,-1 25 15,-24-25-15,25 0 0,-1 0 16,26 0-16,-26 0 0,-24 0 16,25 24-16,-1-24 0,-24 0 15,74 0-15,-49 0 0,0 0 0,-1 0 16,1 25-16,49-25 0,-49 0 15,-1 0-15,1 0 0,0 0 16,-1 25-16,26-25 0,-26 0 16,1 0-16,-1 0 0,1 0 15,0 25-15,49-25 0,-50 0 0,1 0 16,0 0-16,-1 0 16,50 0-16,-49 0 0,0 0 15,-25 0-15,24 25 0,1-25 16,24 0-16,-24 0 0,-1 0 15,-24 0-15,25 0 0,-1 0 0,51 24 16,-51-24-16,-24 0 16,25 0-16,-1 0 0,50 0 15,-49 0-15,0 0 0,-1 0 16,-24 0-16,25 0 0,49 0 0,-74 0 16,24 0-16,1 0 0,-25 25 15,24-25-15,51 0 0,-76 0 16,26 0-16,0 0 0,-1 0 15,50 0-15,-49 0 0,0 0 0,-1 0 16,1 0-16,24-25 16,25 25-16,-49 0 0,0 0 0,-1 0 15,1 0-15,24-24 0,26 24 16,-51 0-16,1 0 0,24 0 16,-24-25-16,49 25 0,-49 0 15,-1 0-15,1 0 0,-25 0 16,24 0-16,1 0 0,-25 0 15,-1 0-15,1 0 0,0 0 16,-25-25 0</inkml:trace>
  <inkml:trace contextRef="#ctx0" brushRef="#br0" timeOffset="727779.351">4961 13667 0,'0'-24'0,"-25"24"46,50 0 48,0 0-78,0 0-16,-1-25 15,1 25-15,25 0 16,-25-25-16,-1 25 0,1 0 0,0 0 16,0 0-16,0 0 15,-50 0 32,0 0-31,0 0-16,-24 25 15,24 0-15,0-25 16,0 24-16,0-24 16,1 25-16,-1-25 0,0 0 15,25 25-15,-25-25 0,0 0 16,50 0 15,0 0-15,0 0-16,0 0 0,-1 0 15,1 0-15,0 0 0,0 0 16,24 0-16,-24 0 0,0 0 16,0-25-16,0 25 0,-1 0 0,1 0 15,0 0 1,-25-25 0,-25 25-1,25-24 1,-25 24-16</inkml:trace>
  <inkml:trace contextRef="#ctx0" brushRef="#br0" timeOffset="728244.5767">4986 13444 0,'0'25'47,"-25"0"-31,0 0-1,25-1-15,-25 1 16,1 0-16,24 0 15,-25 0-15,0-1 16,0 1 0,25 0-16,-25-25 0,25 25 15,25-25 17,0 0-32,-25 25 0,25-25 15,0 0-15,-25 24 0,24-24 16,1 25-16,0 0 15,0-25-15,-25 25 0,49-25 16,-24 25-16,0-25 16,-25 24-1,25-24 17,-25-24-32</inkml:trace>
  <inkml:trace contextRef="#ctx0" brushRef="#br0" timeOffset="728608.4844">4887 13692 0,'-25'0'0,"50"0"31,-1 0-15,1 0-16,0 0 0,25-25 16,-26 25-16,1 0 0,0-24 15,0 24-15,24 0 0,-24 0 16,0 0-16,0-25 0,0 25 15,-1 0 1,-48 0 15,-1 0-15</inkml:trace>
  <inkml:trace contextRef="#ctx0" brushRef="#br0" timeOffset="728934.7751">4887 13742 0,'0'-25'16,"24"25"15,1 0-15,25 0-1,-25 0-15,-1 0 16,1 0-16,25 0 0,-25-25 16,-1 25-16,1-25 15,0 25 1,-50 0 15,25 25-31</inkml:trace>
  <inkml:trace contextRef="#ctx0" brushRef="#br0" timeOffset="729631.147">4887 13816 0,'24'0'15,"1"0"17,25 0-32,-50-25 0,25 25 15,-1 0-15,1-24 0,0 24 0,25 0 16,-26-25-16,1 25 15,0 0-15,0 0 0,0 0 16,-50 0 15,0 0-31,0 0 0,0 25 16,1-25-16,-1 0 0,0 0 16,0 0-16,-24 0 0,24 0 15,-25 0-15,25 0 0,1 0 16,-1 0-16,0 0 15,50 0 1,0 0 0,-1 0-16,26 0 15,-25 0-15,49-25 0,-49 25 16,25 0-16,-26 0 0,26-25 16,0 0-16,-26 25 0,1 0 15,-50 0 1,1 25-1,-1-25-15,-25 0 16,1 0-16,-1 25 0,25-25 16,0 0-16,1 0 0,-26 25 15,25-25-15,0 0 0,50 0 32,-25-25-32,25 25 15,25 0-15,-26 0 0,26 0 16,-25-25-16,0 25 0,-1 0 15,26 0-15,-25 0 0,0-25 16,-50 25 31,0 0-31,0 0-16,0 0 15</inkml:trace>
  <inkml:trace contextRef="#ctx0" brushRef="#br0" timeOffset="730078.4353">5060 13494 0,'0'-25'31,"0"50"-16,0 24 1,-25-24-16,25 0 16,-24 25-16,-1-26 0,0 1 15,0-25-15,0 25 0,1 0 16,-1 24-16,0-49 0,25 25 16,-25-25-16,25 25 0,-25-25 15,50 0 16,0 25-15,0-25-16,24 0 16,-24 0-16,0 0 15,0 0-15,0 0 0,-1 25 0,1-25 16,0 0-16,0 0 16,-25 24-16,25-24 0,-25 25 15,24-25 1,1 0-1,-25-25-15,0 1 16,0-1 0,0 0-16</inkml:trace>
  <inkml:trace contextRef="#ctx0" brushRef="#br0" timeOffset="730966.4534">5060 13519 0,'0'-25'15,"-25"25"32,25 25-31,-24-1-16,-1 1 0,0 0 0,0 0 15,25 0-15,-25-25 0,1 24 16,-1 26-16,0-25 16,0 0-16,25-1 15,25-48 32,0-1-31,0 25-16,-1 0 15,1-25-15,25 25 0,-50-25 16,25 25-16,-1-25 0,1 25 16,0-24-16,0-1 0,-25 0 15,25 0-15,-1 0 16,-24 1-16,0-1 16,25 0-16,-25 0 15,0 0-15,0 1 16,0-1-16,-25 25 15,25-25 1,-24 25 15,24 25-15,0 0-16,-25-1 16,25 1-16,0 0 15,-25-25-15,25 25 0,-25 0 16,25-1-16,0 1 0,-25 0 15,1 0-15,24 0 0,-25 24 16,0-24-16,0 0 0,25 0 16,-25-25-16,1 49 0,24-24 15,-25-25-15,25-25 47,25 25-47,-1-25 16,-24 1-16,25-1 15,0 25-15,0 0 32,0 0-17,-25 25-15,24-1 16,1-24-16,-25 25 0,25-25 16,25 50-1,-26-50-15,1 0 16,0 0-16,0 25 0,0-25 15,-25-25 1,0 0 0</inkml:trace>
  <inkml:trace contextRef="#ctx0" brushRef="#br0" timeOffset="738333.6023">5779 14213 0,'0'-25'0,"-24"25"156,-1 0-156,0 0 16,0 0-1,0 0 1,1 0 0,24 25-1,-25-25-15,25 25 78,0 0-46,0-1-32,0 1 15,0 0 1,0 0-16,0 0 16,0 0-16,0-1 0,0 1 15,0 0 1,0 0-1,0 0-15,-25-25 0,25 24 16,0 1-16,0 0 16,0 0-16,-25 0 15,25-1-15,0 1 16,0 0-16,0 0 16,0 0-16,0-1 15,0 1-15,0 0 16,0 0-16,0 0 15,0-1 17,0 1-17,0 0 1,0 0 0,0 0 15,0-1 16,25-24-47,0 25 31,0-25-31,-1 0 16,1 0-1,0 0 1,0 0-16,0 0 31,-1 0-15,1-25-1</inkml:trace>
  <inkml:trace contextRef="#ctx0" brushRef="#br0" timeOffset="739935.3003">12526 14287 0,'0'-24'0,"-24"24"16,-1 0 31,50 0 0,-1 0-47,1 0 15,0 0-15,-25 24 16,25-24-16,0 0 16,-1 0-1,-24 25-15,25-25 32,-25 25-17,-25-25 16,25 25-15,0 0 0,0 0-1,0-1 1,0 1 0,0 0-16,0 0 15,0 0-15,0-1 16,0 1-1,0 0-15,0 0 0,0 0 16,0-1-16,0 1 16,0 0-16,0 0 15,0 0 1,0-1-16,0 1 16,0 0-1,0 0-15,-24 0 16,24-1-16,0 1 15,0 0 1,0 0-16,0 0 16,24-1-16,-24 1 15,0 0-15,0 0 16,0 0-16,0-1 16,-24-24-16,24 25 15,-25-25 48,25 25-48,-25-25 1,0 0-16,0 0 16,25 25-16,-24-25 0,-1 0 15,0 0-15,0 0 16,0 0-16,1 0 15,-1 0-15,0 0 16</inkml:trace>
  <inkml:trace contextRef="#ctx0" brushRef="#br0" timeOffset="741448.9842">5879 15354 0,'-25'0'31,"25"25"0,-25-25-15,0 0 0,0 0-16,25 25 15,-24-25-15,-1 0 16,0 0-1,0 0-15,25 25 16,-25-25-16,1 0 16,24 24 46,0 1-62,0 0 16,0 0-16,0 0 15,0-1-15,0 1 16,0 0-16,0 25 16,0-26-1,0 1-15,0 0 0,-25 0 0,25 24 16,0-24-16,0 0 16,0 0-16,-25 24 0,25-24 15,0 0-15,0 0 0,0 0 16,0-1-16,0 1 15,0 0-15,25-25 63,0 0-47,-1 0-1,1 0-15,0 0 16,0 25-16,0-25 15,24 0 1,-24 0-16,0 0 0,0 0 16,0 0-16</inkml:trace>
  <inkml:trace contextRef="#ctx0" brushRef="#br0" timeOffset="742910.8291">12427 15329 0,'0'-25'16,"25"25"31,-25 25-47,25-25 15,0 0 1,-1 0-16,1 0 16,0 0-16,0 0 15,0 0 1,-1 0-16,1 0 16,-50 0 46,25 25-46,0 0-1,0 0 1,-24-25 0,24 25-16,0-1 15,0 1-15,0 0 16,0 0-16,0 0 0,0-1 15,0 1-15,0 0 16,0 0-16,0 0 0,0-1 16,0 1-16,0 50 15,0-26-15,0-24 0,0 0 16,0 0-16,-25-1 0,25 26 16,0-25-16,0 0 15,0 24-15,0-24 16,0 0-16,0 0 15,0-1-15,0 1 16,0 0-16,-25 0 0,25 0 16,0-1-16,0 1 47,0-50-16,-25 25-31,25-24 15,-25 24 1,1 0-16,-1 0 0,0 0 16,0 0-16,0-25 0,-24 25 15,24 0-15,0 0 0,0 0 16,1 0-16,-26 0 16,25 0-16,0 0 15,0 0-15,1 0 0,-1-25 16</inkml:trace>
  <inkml:trace contextRef="#ctx0" brushRef="#br0" timeOffset="761579.1426">124 14908 0,'0'0'0,"-25"0"32,25 24-17,25-24 1,-25 25 46,0 0-46,25-25-16,0 0 16,-1-25-16,26-24 15,-25 49-15,0-25 0,49-25 16,-49 50-16,0-25 0,-1 1 16,26-26-16,-25 25 0,0 25 15,0-25-15,-1 1 16,1 24 31</inkml:trace>
  <inkml:trace contextRef="#ctx0" brushRef="#br0" timeOffset="762102.6371">446 16049 0,'0'24'16,"-24"-24"-16,24 25 31,0-50-15,24-24 0,1 24-1,0 0-15,0-24 0,0-1 16,0 25-16,24-24 15,1-1-15,-50 25 0,49 0 16,-24 1 0,-25-1-16</inkml:trace>
  <inkml:trace contextRef="#ctx0" brushRef="#br0" timeOffset="778396.5853">12923 14263 0,'-25'0'31,"25"-25"-31,-24 25 16,-1 0 46,0 0-62,0 0 16,25 25 0,-25-25-16,1 24 0,-1 1 15,0 0 1,25 0 0,-25 0-16,0 0 15,25-1-15,-24-24 0,24 25 16,-25 0-16,25 0 0,-25 24 15,25-24-15,0 0 0,-25 0 16,25 0-16,0 24 0,0-24 16,0 0-16,0 0 0,0-1 0,0 1 15,25 0-15,-25 0 0,25 0 16,-25-1-16,25 1 16,-1 25-16,1-25 0,0-25 15,0 24-15,0-24 0,-1 0 16</inkml:trace>
  <inkml:trace contextRef="#ctx0" brushRef="#br0" timeOffset="779215.4794">16594 14213 0,'0'25'16,"25"-25"-1,0 25-15,-25-1 16,25 1-16,0 25 16,-1-25-16,-24 0 0,25-1 15,-25 1-15,25 0 0,-25 0 16,0 0-16,0-1 0,0 1 15,0 0-15,0 0 0,-25 0 16,25-1-16,-25 1 0,25 0 16,-24 0-16,-1 24 0,0-24 15,25 0-15</inkml:trace>
  <inkml:trace contextRef="#ctx0" brushRef="#br0" timeOffset="780116.1093">12849 15304 0,'-25'0'16,"0"0"-1,0 0 1,1 25 0,-1-25-1,25 25-15,-25 0 0,0 0 16,0 0-16,1 24 15,-1 1-15,0-25 0,25 24 16,-25-24-16,25 25 0,-25 24 16,25-24-16,0-1 0,0-24 15,0 25-15,25 24 0,0-49 16,0 0-16,0 24 0,24-24 16</inkml:trace>
  <inkml:trace contextRef="#ctx0" brushRef="#br0" timeOffset="780941.6546">16594 15230 0,'0'25'15,"0"0"1,0-1-16,25-24 15,-25 25-15,25 0 0,-25 0 16,25 0-16,0 0 16,-25-1-16,0 1 0,24 0 15,-24 0-15,25 49 0,-25-49 16,0 25-16,0-26 0,0 1 16,0 50-16,0-51 0,0 1 15,0 0-15,0 0 0,0 0 16,-25 24-16,1-24 0,24 0 15,-25-25-15,0 25 0,0-1 16,0-24-16,1 25 0</inkml:trace>
  <inkml:trace contextRef="#ctx0" brushRef="#br0" timeOffset="792633.6418">17090 14337 0,'0'-25'0,"0"0"47,25 25-32,0 0 1,-25-24-16,25 24 15,0 0 1,-1 0 0,1 0-1,0 24 1,-25 1 0,0 0-1,0 0 1,-25 0-16,25 0 0,0-1 15,-25 1-15,1 0 16,24 0 0,0 0-16,-25-1 0,25 1 15,0 0-15,0 0 16,0 24-16,0-24 0,0 0 16,0 0-16,25 0 0,-25 24 15,24-49-15,-24 25 0,25 0 16,0 0-1,0-25-15,0 24 16,24-24-16,-24 0 16,0 0-16,-25-24 15,25 24-15,-25-25 16,24 25 0,-48 0-1,-1 0 1,0 0-16,0 25 31,0-25-31,1 24 16,24 1-1,0 0-15,-25-25 0,25 25 16,0 0-16,0 24 0,-25-49 16,25 25-16,0 0 0,0 0 15,0-1-15,-25 26 0,25-25 16,0 0-16,0-1 0,0 1 15,0 25-15,0-25 0,0 0 16,0-1-16,0 1 0,25 0 0,-25 25 16,25-26-16,-25 26 0,0-25 15,0 0-15,25-1 0,-25 51 16,0-50-16,24 24 0,-24-24 16,0 0-16,0 24 0,0-24 15,0 0-15,-24 0 16,-1-25-16,0 0 15,0 0 1,-24-25-16,49 0 16,-25 25-16,0 0 0,-25-25 15,50 1-15,-24 24 16,24-25-16,0 0 16,24 25-16</inkml:trace>
  <inkml:trace contextRef="#ctx0" brushRef="#br0" timeOffset="793986.9581">18058 14263 0,'0'0'0,"-25"-25"0,25 0 0,0 0 15,-25 0-15,25 1 16,-25 24-1,25-25-15,0 50 32,25-1-32,-25 1 0,0 0 15,0 0-15,0 24 0,0 26 16,0-50-16,0 0 0,0 24 16,-25-24-16,25 0 0,0 24 15,0-24-15,0 0 0,0 0 0,-24-25 16,24-50 15,24 50-15,-24-25-16,25 1 0,-25-1 0,25 0 15,0-25-15,0 26 0,-1 24 16,-24-25-16,25 25 16,0 25-16,0-1 15,-25 1-15,0 0 16,0 0-16,0 0 0,0-1 15,0 1-15,0 0 0,-25-25 16,0 25-16,0-25 16,1 0-1,24-25-15,0 0 16,24 25 0,-24-25-16,25 1 0,0 24 15,25-25-15,-26 25 0,1-25 16,0 25-16,25-25 15,-26 25 1,-24-25-16,0 1 31,-24 24-15,-1 24 15,25 1-31,0 0 16,0 0-16,0 0 15,25-25-15,-25 24 0,0 1 16,24-25-16,1 0 0,0 0 16,25 0-16,-26-25 15,1 1-15,0-1 16,0 0-16,0-25 0</inkml:trace>
  <inkml:trace contextRef="#ctx0" brushRef="#br0" timeOffset="794212.1971">18678 14139 0,'0'0'31,"0"-100"-31,0 125 16,0 25-1,-25-1 1,25 26-16,0-50 16,0-1-16,-25 51 0,25-50 15,0 0-15,0 24 0,0-24 16,0 0-16,0 24 0,0-24 0,0 0 15,0 0 1,25-25 0,0-25-16</inkml:trace>
  <inkml:trace contextRef="#ctx0" brushRef="#br0" timeOffset="795029.5853">18876 14412 0,'0'24'16,"-24"1"0,24 0-16,0 0 0,0 0 15,0-1 1,0 1-16,24-25 16,1 0-16,25 0 15,-50-25-15,25 25 0,-25-24 16,24-1-16,-24-25 15,0 25-15,0 1 16,-24 24-16,-1-25 0,0 25 16,0 0-16,0 25 15,25-1 1,25 1 0,0-25-16,0 0 15,0 0-15,24 0 16,-24 0-16,0-25 0,0 25 15,-1 0-15,1 0 0,0-24 16,0-1-16,0 25 16,-25 25 15,0-1-31,0 1 16,0 0-1,0 0-15,24-25 16,1 0-16,0-25 15,0 25-15,0-25 16,-1 0-16,1 25 0,-25-24 16,50-1-16,-50 0 15,25 25-15,-25 25 32,-25-25-17,25 25-15,0-1 16,25 1-16,-1 0 15,1-25-15,0 0 0,0 0 16,25 0-16,-26 0 0,1-25 0,0 25 16,0-25-16,0 25 15,-1-49-15,-24 24 0,25 0 0,-25 0 16,0 0-16,-25 1 16,1 24-16,-1 0 15,0 0-15,0 24 0,0 1 16,25 0-16,0 0 15,0 49-15,0-49 0,0 25 16,0-25-16,0 24 0,0-24 16,0 49-16,0-49 0,0 0 15,0 0-15,0 0 0,0 24 16,-24-49-16,-1 25 0,0 0 16,0-25-16,0 0 0,0 0 15,25-25-15,-24 0 0,24 0 16,0 1-16</inkml:trace>
  <inkml:trace contextRef="#ctx0" brushRef="#br0" timeOffset="795387.7653">20389 14064 0,'0'0'0,"-24"0"16,-1 0-1,25 50-15,0-25 0,0-1 16,0 1-16,0 50 0,0-1 16,-25 1-16,25-26 15,0-24-15,0 0 0,0 0 16,0-1-16,0 26 0,-25-50 16,0 0-1,25-25-15</inkml:trace>
  <inkml:trace contextRef="#ctx0" brushRef="#br0" timeOffset="795683.8019">20216 14412 0,'-25'-50'31,"50"50"-31,0 124 0,-50-198 16,74 24-16,-24 50 0,0 0 0,25 0 16,-26 0-16,51 25 0,-50-25 15,-1 0-15,1 0 0,0 0 16,0 25-16,-25-1 15,-25 1 1,25 0 0,0 0-1,50-25-15,-26 0 16,1 0-16,25-25 16,-25 0-16,0 0 0,-25 1 0,0-1 15,0 0-15,0 0 0,-25 0 16,0 25-16,-25-25 15,25 25-15,-74 0 0,50 0 0,-26 25 16,26 0-16</inkml:trace>
  <inkml:trace contextRef="#ctx0" brushRef="#br0" timeOffset="796044.4453">18455 15230 0,'0'-25'0,"-25"25"0,25-25 16,0 1-16,0 73 47,0-24-47,0 49 0,0-49 15,0 0-15,0 0 0,0 25 16,0-26-16,-25 26 0,25-25 16,0 0-16,0-1 0,0 1 15,0 0-15,-25-75 16,0 26-1</inkml:trace>
  <inkml:trace contextRef="#ctx0" brushRef="#br0" timeOffset="796642.1631">18281 15379 0,'-25'0'47,"75"50"-47,-75-100 0,25 50 0,50 0 0,-26 0 15,1 0-15,0 0 16,0 0-16,49 0 0,-49 0 15,25-25-15,-25 0 0,-1 25 0,1-25 16,0-24-16,0 24 0,0 0 16,-25 0-16,24 1 15,-24-1-15,-24 50 32,24-1-17,0 1-15,0 0 0,-25 25 16,25-26-16,0 1 0,0 0 0,0 0 15,0 0-15,0 24 0,0-24 16,0 0-16,0-50 47,49 0-47,-24 1 0,0-1 16,0 0-16,-25 0 15,25 25 1,-25 25-1,0 0 1,24 0-16,1-1 0,-25 1 16,25-25-16,0 0 15,24 25-15,-24-25 16,0 0-16,0-25 0,0 25 16,-1-49-16,-24 24 0,0 0 15,25 25-15,-25-25 0,0 0 0,0 0 16,-25 25-16,1 0 15,-1 0-15,0 25 16,0 0 0,25 0-16,0 0 15,0 0-15,0-1 0,0 1 16,25-25-16,0 25 0,-25 0 16,25-25-16,-1 0 0,1 0 15,25 0-15</inkml:trace>
  <inkml:trace contextRef="#ctx0" brushRef="#br0" timeOffset="797095.6727">19819 15131 0,'0'0'0,"0"25"31,0-1-15,0 1-16,0 0 0,0 0 0,0 49 16,0-49-16,0 0 15,-25 25-15,25-26 0,0 26 16,0 0-16,-25-50 0,25 24 15,0 1-15,0 0 0,0-50 32,25 25-17,-25-25-15,25 1 16,-25-1-16,25 25 16,0 0-1,-1 0-15,1 0 16,0 25-16,0-25 15,0 0-15,-1 0 16,1 0-16,0-25 16,0 25-1,0-50-15,-1 25 0</inkml:trace>
  <inkml:trace contextRef="#ctx0" brushRef="#br0" timeOffset="797532.4779">20315 15131 0,'-149'223'0,"298"-471"0,-149 273 0,0-75 16,-25 75 15,0 25-31,25-1 16,-24 1-16,24-25 16,0-1-16,-25 1 0,25 25 0,0-25 15,-25 0-15,0-1 0,25 1 16,0 0-16,0-50 31,25 25-31,0-49 16,-25 24-16,25 0 0,-25 0 15,24-25-15,1-24 0,0 49 0,-25 0 16,0-24-16,25 24 0,-25 0 16,25 0-16,-25 1 15,0 48 16,0 26-31,0-25 0,0 24 16,0-24-16,0 0 0,24 0 16,-24 24-16,25 1 0,-25-25 15,0 0-15,0 0 0,0-1 16,0 1-16,25-25 16,-50 0-1,25-49 1,-25 49-16</inkml:trace>
  <inkml:trace contextRef="#ctx0" brushRef="#br0" timeOffset="798167.7677">20265 15354 0,'25'0'47,"-25"0"-47,25 0 0,-75 0 0,150 0 0,-76-25 15,1 25-15,0 0 0,0 0 16,0-25-16,24 1 0,-24-1 15,-25 0-15,25 25 0,0-25 0,-1 0 16,1-24-16,-25 24 16,25 25-16,-25-25 0,0 0 15,25 25-15,-25-24 0,0 48 32,-25 1-17,25 0-15,-25 25 0,25-26 16,0 1-16,0 0 0,0 25 15,0-26-15,0 26 0,0-25 16,0 0-16,0 0 16,0-1-16,25-24 0,-25-49 15,0 24 1,0 0-16,0-25 0,25 26 16,-25-1-16,0-25 0,25 1 15,-25 24-15,25 0 0,-25 0 16,0 0-16,24 25 15,-24-24-15,0 48 16,0 1 0,0 0-16,0 0 15,25 24-15,0-49 0,-25 25 16,25-25-16,-25 25 0,25-25 0,-1 0 16,1 0-16,0 0 0,-25-25 15,25 25-15,0-25 0,-1-24 16,1 24-16,-25-25 0,25 26 15,-25-26-15,50 0 0,-50 1 16,0 24-16,0 0 0,0 0 16,0 50-1,-50 0 1,50 0-16,-50 49 0,50-49 16,-24 25-16,24-1 0,-25-24 15,0 74-15,25-74 0,-25 25 16,25-1-16,0-24 0,-25 0 0,-24 25 15</inkml:trace>
  <inkml:trace contextRef="#ctx0" brushRef="#br0" timeOffset="799847.7751">19298 15875 0,'-25'-25'31,"25"0"-16,-25 1 1,1 24-16,-26 0 16,25 24-1,0-24-15,25 25 0,-24-25 16,-1 0-16,25 25 0,0 0 16,0 0-1,25-1-15,-1 1 16,1-25-16,-25 25 0,50 0 15,-50 0-15,25-25 16,-25 24-16,-25-24 16,0 25-1,-25-25-15,26 0 16,-1 0 0,25-25-16,25 1 15,24-1 1,-24 25-16,0-25 0,24 25 15,-24 0-15,0-25 0,25 0 16,-26 25-16,1 0 0,-25-24 16,25 24-16,0-25 0,-50 25 47,25 25-47,-25-25 0,0 24 15,25 1-15,-24 0 16,24 0-1,24-25 1,1 0-16,0 0 16,-25-25-16,25 25 0,-25-25 15,25 0-15,-25 1 16,24 24 0,-24 24-1,0 1 1,0 0-16,-24-25 15,24 25-15,24-25 32,1 0-32,0 0 15,-25-25-15,25 25 0,0-25 16,-25 0-16,25 25 0,-25-24 16,24 24-16,-24-25 15,0 50 1,0-1-1,0 1-15,0 0 32,25-25-32,0-25 15,0 0-15,0 1 16,-25-1-16,24 25 16,-24-25-1,0 50 1,0 0-1,0-1 1,0 1-16,25-25 16,0 0-1,0 0-15,0 0 16,-1 0-16,-24-25 0,25 25 16,0 0-16,0 0 0,0 0 15,-1 0 1,1 0-1,0 0 1,0-24-16,0 24 0,-1-25 16,1 0-16,25 0 0,-50 0 15,25 1-15,-25-1 16,-25 0-16,0 25 16,0 0-16,0 0 15,1 25-15,-1-25 0,0 49 16,25-24-16,0 0 0,0 25 15,25-26-15,-25 1 0,49-25 16,-24 25-16,25-25 0,-25 0 16,-1 0-16,26 0 0,-25-25 15,0 25-15,24-25 0</inkml:trace>
  <inkml:trace contextRef="#ctx0" brushRef="#br0" timeOffset="833889.238">5904 13271 0,'0'-25'63,"0"0"62,-25 25-94,0 0-31,0 0 16,0 0-1,0 0 1,1 0 0,24 25-1,-25-25 17,25 25-17,-25-25 1,25 24-1,0 1 1,0 0-16,0 0 16,0 0-1,-25-25 1,25 24-16,0 1 16,0 0-16,0 0 15,0 24-15,0-24 16,0 0-16,-25 0 0,25 0 15,0 24-15,0-24 16,0 0-16,0 0 0,0-1 16,0 1-16,0 0 15,0 0 1,0 0 0,0-1-1,25-24-15,-25 25 16,0 0-1,25 0-15,-25 0 16,25-25-16,-25 24 16,25-24-16,-1 0 15,1 0 17</inkml:trace>
  <inkml:trace contextRef="#ctx0" brushRef="#br0" timeOffset="835364.1355">372 13767 0,'-25'0'16,"0"0"-1,25-25 1,25 25 15,0-25-15,0 25-1,0 0-15,-1 0 16,26-25-16,-25 0 0,0 25 16,24-24-16,-24-1 0,0 25 15,0-25-15,0 25 16,-50 25 15,0 0-31,0-25 0,25 24 16,-25 1-16,-24 0 0,24 0 15,0 0-15,0-1 0,0-24 16,1 25-16,-1-25 16,0 25-16,0-25 0,0 0 15,1 25-15,-1-25 16,50 0 15,-1 0-31,1-25 16,0 25-16,0 0 0,0-25 15,24 25-15,1-25 0,-25 25 16,0-24-16,-1 24 0,26-25 16,-25 25-16,0 0 0,-50 0 31,-25 25-15,25-25-16,1 24 0,-26 26 15,25-25-15,0-25 0,0 25 0,-24-1 16,24-24-16,0 25 15,0-25-15,50 0 32,-25-25-32,50 1 15,-1-1-15,-24 25 0,25-50 16,0 25-16,-26 25 0</inkml:trace>
  <inkml:trace contextRef="#ctx0" brushRef="#br0" timeOffset="836989.1587">422 13543 0,'-25'0'16,"50"0"77,-1 25-93,1-25 16,0 0-16,25 0 0,-25 0 16,-1 0-16,1 0 0,0 25 15,0-25-15,0 25 0,-1 0 16,-24-1-1,-24 26-15,-1-25 16,0 0-16,0-1 0,0 26 16,1-50-16,-1 25 0,25 0 15,-25-1-15,25 1 0,0 0 16</inkml:trace>
  <inkml:trace contextRef="#ctx0" brushRef="#br0" timeOffset="844777.7378">18083 12874 0,'24'-25'16,"-24"0"-16,-24 25 78,-1 25-78,0 0 16,0-1-16,-24 1 0,24 0 15,-50 0-15,51 0 0,-1-1 16,-25 1-16,25 0 0,-49 25 16,49-26-16,0-24 0,-24 25 15,49 0-15,-25-25 0,0 25 16,0-25-16,50 0 31,-25-25-31,50 25 16,-25 0-16</inkml:trace>
  <inkml:trace contextRef="#ctx0" brushRef="#br0" timeOffset="844998.0258">18182 13022 0,'0'0'0,"-50"25"15,1 0 1,24-25-16,0 25 0,0-25 15,0 25-15,1-1 0,-51 1 16,50 0-16,1-25 0,-1 25 16,25 0-16,-25-25 0,0 25 15,0-25-15,25 24 0,-24-24 16,-1 0-16</inkml:trace>
  <inkml:trace contextRef="#ctx0" brushRef="#br0" timeOffset="845220.6411">17686 12998 0,'-25'0'16,"-25"24"0,50 1-16,-49 25 15,-1 24 1,50-49-16,-25 50 0,0-51 0,25 26 15,0-25-15,0 0 16,0-1-16,50 26 0,-25-25 0,25-25 16,-26 25-16,26-25 0,-25 0 15,74-25-15,-49 25 0</inkml:trace>
  <inkml:trace contextRef="#ctx0" brushRef="#br0" timeOffset="846101.8218">18976 12824 0,'0'0'0,"24"0"16,-24-25-16,25 25 0,0-25 16,0 25-16,0 0 15,-1 0-15,-24 25 16,50 25-16,-50-25 16,25-1-16,-25 26 15,0-25-15,0 0 0,0-1 16,-25 1-16,0 0 0,0 0 15,1-25-15,-1 0 16,-25 25 0,25-25-16,25-25 15,25 0 1,0 0 0,25 25-16,-26-25 15,1 25-15,25-24 0,-25 24 16,24-25-16,-24 25 0,0-25 0,0 25 15,-1-25-15,26 0 0,-25 1 16,0-1-16,-1 0 0,-24 0 16,25 25-16,-25-49 0,25 49 15,-25-25-15,-25 25 16,0 0 0,25 25-16,-24-25 0,24 24 15,0 1-15,0 0 16,0 0-16,0 0 0,0 24 15,0-24-15,0 0 16,0 0-16,24-1 16,1 1-16,0-25 0,0 0 0,0 0 15,24 0-15,-24-25 16,0 25-16,-25-24 0,25-1 16,-25 0-16,0-25 0,0 26 15,0-1-15,-25 0 0,0-25 16,-24 26-16,24-1 0,-25 0 15,25 25-15,0-25 0,-24 25 16,49 25 0,25 0-1,24 24-15,1-24 16</inkml:trace>
  <inkml:trace contextRef="#ctx0" brushRef="#br0" timeOffset="847321.5922">20117 12576 0,'0'-25'16,"-25"25"15,25 25-31,0 0 0,0 0 15,0-1-15,0 1 0,0 25 16,0-25-16,0 24 0,0 1 16,0-25-16,0-1 0,0 1 15,0 0-15,0 0 0,0 0 16,0-50 0,25 25-1,-25-25-15,0 0 16,49-24-16,-49 24 0,25 0 15,0 25-15,-25-25 0,25 25 16,-1-25-16,1 25 0,0 0 16,0 25-16,-25 0 15,0 0-15,0 0 16,0-1-16,0 1 16,0 0-16,-25-25 15,50-50 16,24 50-31,-49-24 16,25-1-16,0 25 0,25-25 16,-50 0-16,24 25 0,-24 25 31,0 0-15,0 0-1,0-1-15,0 1 16,25-25-16,0 0 15,-25-25 1,25 1-16,-25-1 16,0 0-16,0 0 0,0 0 0,0 1 15,0-1-15,0 0 16,-25 25-16,25-25 0,-25-24 16,0 49-16,25-25 0,0 0 15,-24 0-15,-1 0 0,25 1 16,-25 24-16,50 0 31,24 0-15,-24 0-1,25 0-15,-25 0 0,-1 0 16,26 0-16,-25-25 0,0 0 16,0 0-1,-50 25 16,0 25-31,25 0 16,0 24-16,0-24 16,0 25-16,0-25 0,0-1 15,25 26-15,-25 0 0,25-26 16,-25 1-16,0 0 0,24 0 16,-24 0-16,-24-25 15,-1-50 1,25 25-16,-25 0 0,25 1 15,0-26-15,-25 25 16,25 0-16,0 1 16,25 24-1,25 0-15,-26-25 16,1 25-16,25 0 0,-25 0 16,24 0-16,-24 0 0,0 0 15,0-25-15,-1 25 0,-24-25 16,-24 25-1,-1 0-15,0 0 16,-49 0 0,49 25-16,25 0 15,0 0-15,25 24 16,-1-49-16,1 25 0,0 0 16,0-25-16,0 25 0,-1-1 0,1 1 15,-50-25 1,1 0-16,-1 0 15,0 0-15,0-25 16,25 1-16,0-1 16</inkml:trace>
  <inkml:trace contextRef="#ctx0" brushRef="#br0" timeOffset="847627.6953">21704 12477 0,'0'0'16,"25"-25"-16,-25 0 0,25 0 16,-25 1-16,25-51 0,-25 50 15,0 1-15,0-1 0,24 25 16,-24-25-16,0 0 16,-24 25-16,-1 0 15,0 25-15,0-25 0,25 50 0,-25-26 16,25 1-16,0 0 0,-25 49 15,25-49-15,0 25 0,0-1 16,0 1-16,0 0 16,25 24-16,-25-24 0,0-26 0,0 26 15,0-25-15,0 24 0,0-24 16,-25-25 0,1 0-16</inkml:trace>
  <inkml:trace contextRef="#ctx0" brushRef="#br0" timeOffset="848136.8191">21506 12750 0,'0'-25'16,"74"149"-16,-148-223 0,98 74 0,-24 0 15,25 25-15,0 0 0,0 0 16,0 0-16,49-25 16,-49 25-16,0 0 0,0 0 0,-1 0 15,1 0-15,0 0 16,-25 25-1,0 0 1,-25-25 0,25 49-16,25-24 15,0-25-15,0 0 16,-1 0-16,1-25 16,-25 1-16,25-26 15,-25 25-15,0 0 0,-25 1 16,-24-26-16,24 50 15,25-25-15,-25 25 0,50 0 32,24 25-17,-24-25-15,25 25 0,-25-25 16,-1 0-16,1 0 0,0 25 16,25-25-16,-50 24 0,24-24 0,1 0 15,-25 25-15,0 0 16,0 0 15,25-25-15,25-25-16,-50 0 15,24 0-15,1 1 0,0-1 16,0 0-16,0-25 0,-1 26 16,-24-1-16,-49 25 15</inkml:trace>
  <inkml:trace contextRef="#ctx0" brushRef="#br0" timeOffset="848865.2004">20786 13494 0,'0'-25'15,"0"0"1,25 25-16,-25-25 16,0 1-16,-25 24 31,1 0-31,-1 0 15,25 24-15,-25 1 0,25 0 32,0 0-32,50 0 15,-26-25-15,1 24 16,0-24-16,25 25 0,-26 0 16,-24 0-1,-49-25-15,24 0 16,0 0-16,0 0 15,1 0-15,24-25 16,0 0-16,24 0 16,1 25-16,0-24 0,0 24 15,0-25-15,24 0 0,-24 25 16,0-25-16,0 25 0,-1-25 16,-24 50 15,-24 0-31,24 0 15,0 0 1,24-25 0,1 0-16,25 0 15,-25 0-15,-1-25 16,1 0-16,0 25 16,-25-25-16,0 50 46,0 0-46,0 0 16,0-1-16,0 1 16,25-25-16,0 0 15,-1-49 1,1 24-16,-25 0 0</inkml:trace>
  <inkml:trace contextRef="#ctx0" brushRef="#br0" timeOffset="849203.9253">21406 13246 0,'25'-100'47,"-50"200"-31,50-150-16,-25 75 15,0 49-15,0-49 0,0 0 0,0 0 16,0 0-16,0-1 0,0 1 16,0 0-16,0-50 46,25 25-46,0-25 0,0 1 16,-1-1-16,1 25 16,0 0-16,0 0 0,0 0 15,-25 25 1,0-1-16,0 1 16,0 0-16,-25 0 0,25 0 15,-25-25-15,25 24 16,25-48 15,0-1-15,-1 25-16,1-25 0</inkml:trace>
  <inkml:trace contextRef="#ctx0" brushRef="#br0" timeOffset="849792.3174">21779 13370 0,'-25'49'16,"25"-98"-16,25 49 0,-50-25 15,50 25 1,-25-25 0,0 50-1,0 0 1,0 0-16,0-1 16,0 1-16,0 0 15,0 0-15,0 0 31,24-50-15,1 25-16,-25-25 0,25 0 16,0 0-16,0 1 0,-25-1 0,24 25 15,-24-25-15,0 0 0,25 25 16,-25-25-16,0 50 31,0 0-15,0 25-16,25-26 15,-25 1 1,25 0-16,0-25 0,-1 0 16,1 0-16,0 0 15,25-25-15,-26 0 16,-24 1-16,25-1 16,-25 0-16,0 0 0,-25 25 15,1 0-15,-1 0 16,0 0-16,25 25 15,-25 25-15,25-26 16,0 1-16,0 0 16,25 0-16,0-25 15,0 25-15,-1-25 0,1 0 16,25 0-16,-25 0 0,-1-25 16,1 0-16,0 0 15,0-24-15,-25 24 0,25 0 16,-25 0-16,24-24 0,-24 24 15</inkml:trace>
  <inkml:trace contextRef="#ctx0" brushRef="#br0" timeOffset="849952.9042">22448 13171 0,'0'-99'32,"-25"347"30,50-397-62,-50 323 0,25-149 0,0 24 16,0 1-16,0-25 0,0 0 15,0-1-15,25-24 32,-25-24-32</inkml:trace>
  <inkml:trace contextRef="#ctx0" brushRef="#br0" timeOffset="850090.4535">22324 13370 0,'25'-25'31,"25"99"-31,-125-123 0,150 24 0,-26 0 16,-24 25-16,0 0 16,49 0-16,-49-25 0,0 25 0,0-24 15</inkml:trace>
  <inkml:trace contextRef="#ctx0" brushRef="#br0" timeOffset="850335.7647">22771 13171 0,'0'-25'15,"0"75"-15,0-75 0,0-24 16,25 49 0,-25-25-16,24 25 15,1 0-15,0 0 0,0 0 16,0 25 0,-25-1-16,0 1 15,0 0-15,0 0 0,-25 0 16,25 0-16,-25 24 0,25-24 15,0 0-15,0 24 0,0-24 16,0 0-16,0 0 0,0 0 16,0-1-16</inkml:trace>
  <inkml:trace contextRef="#ctx0" brushRef="#br0" timeOffset="850838.3683">22771 13494 0,'0'0'46,"25"25"-46,-50-50 0,50 25 16,-1-25-16,1 25 0,0 0 0,25-25 16,-1 0-16,-24 25 0,0-24 15,0-1-15,-1-25 0,1 25 16,-25 1-16,25-26 0,-25 25 16,0 0-16,25-24 0,-25 24 15,0 0 1,0 50-1,0 0-15,0-1 0,-25 1 16,25 50-16,0-50 16,0-1-16,0 26 0,0-25 15,0 49-15,0-49 0,0 0 0,0 0 16,0-1 0,0-48-1,-25-26-15,25 25 16,0-24-16,0 24 0,0-25 15,0 1-15,25-26 0,-25 50 16,25 0-16,0 1 0,-25-1 0,24 0 16,1 25-16,0-25 15,0 25-15,0 0 0,-1 0 16,1 25-16,0 25 0,0-26 16,0-24-16,-1 25 0,-24 0 15,25 25-15,-25-25 0,0-1 16,0 1-16,-49 25 0,24-25 15,-25-1-15,25 1 0,-24-25 16,-1 25-16,-24-25 0,49 25 16,0-25-16,-24 0 0,24 0 15</inkml:trace>
  <inkml:trace contextRef="#ctx0" brushRef="#br0" timeOffset="864637.5018">12700 13543 0,'0'-24'16,"0"-1"15,0 50 32,0-1-32,0 1-15,0 0-1,0 0-15,0 0 16,0 24-16,0-24 16,0 0-1,0 0-15,0-1 16,0 1-16,0 0 15,0-50 32,0 0-31,0 1 0,0-1-1,0 0-15,0 0 0,0 0 16,0 1-1,0-1-15,0 0 0,0 0 16,0 0-16,0 1 16,0-1 15,25 25 16,-25 25-32,0-1 1,0 1-16,0 0 0,25 0 16,-25 0-16,0-1 15,0 1-15,0 0 0,0 0 16,0 0-16,24-25 0,-24 24 16,0 1-16,0-50 62,0 1-46,0-1-16,0-25 15,0 25-15,0 1 16,0-1-16,0-25 16,0 25-16,0 1 15,0-1 1,0 50 15,0-1-15,0 1-16,0 0 15,0 0 1,0 0-16,0-1 16,25-24-16,-25 25 15</inkml:trace>
  <inkml:trace contextRef="#ctx0" brushRef="#br0" timeOffset="876002.084">12774 14387 0,'0'0'0,"0"-25"0,0 0 47,25 25 62,0 0-93,0 0-1,0 0-15,-1 0 16,1 0 0,-25 25-16,25-25 15,-25 25 16,0 0 1,0-1-17,0 1 1,0 0 0,0 0-1,0 0-15,25-1 16,-25 1-16,0 0 15,0 0-15,0 0 16,0-1-16,0 1 16,0 0-16,0 0 0,-25 0 15,25-1 1,0 1-16,0 0 16,-25 0-16,25 0 15,0-1 1,0 1-1,-25-25 32,1 0-31,-1 0 0,0 0-16</inkml:trace>
  <inkml:trace contextRef="#ctx0" brushRef="#br0" timeOffset="876857.7337">12799 15354 0,'-25'0'15,"25"-25"1,25 25 15,0 0-15,0 25-1,0-25-15,-1 25 16,1-25-16,0 25 16,-25 0 46,0-1-31,0 1-15,0 0 0,0 0-16,0 0 15,0-1-15,0 1 16,0 0-16,0 0 15,25 0-15,-25-1 16,0 1-16,0 0 16,25 0-16,-25 0 0,0-1 15,0 1-15,0 0 16,0 0 0,0 0-1,0-1-15,0 1 16,0 0-1,-25-25-15,0 25 16,0-25-16,0 25 16,1-25-16,-1 0 15,0 0-15,-25 24 0,26-24 0,-26 0 16,0 0-16</inkml:trace>
  <inkml:trace contextRef="#ctx0" brushRef="#br0" timeOffset="907774.9896">19149 5953 0,'-25'0'16,"50"0"46,-25 25-46,0 0-16,25 0 15,0-25-15,-25 24 0,25-24 16,-1 25-16,1 0 0,0 0 16,0-25-16,0 25 0,-1-1 15,26 1-15,-25 0 0,0-25 16,-1 25-16,1 0 0,0-25 16,25 49-16,-25-49 0,-1 25 0,1-25 15,0 25-15,0-25 16,-25 25-16,25-25 15,-1 0 32,-24-25-31,0 0 15,0 0-31,-24 0 16</inkml:trace>
  <inkml:trace contextRef="#ctx0" brushRef="#br0" timeOffset="908167.5441">19695 6052 0,'0'0'0,"-25"0"31,25 25 0,25-25-15,-25 25-16,25 0 0,-25 0 15,25-1 1,-1 26-16,-24-25 16,25-25-16,-25 25 15,0-1-15,0 1 16,0 0-16,0 0 15,0 0-15,-25-25 16,-24 49 0,24-24-1,0-25-15,0 0 0,-24 25 16,24 0-16,0-25 0,0 0 16,0 0-16,50 0 31,-25-25-16</inkml:trace>
  <inkml:trace contextRef="#ctx0" brushRef="#br0" timeOffset="909808.7546">25499 9550 0,'0'0'0,"-25"0"15,1 0 64,24 25-64,-25-1-15,25 1 16,0 0-16,0 0 15,0 0-15,0-1 0,0 1 16,0 0-16,0 25 0,0-26 16,0 1-16,0 0 0,-25 0 15,25 24-15,0 1 0,0-25 16,0 0-16,0 0 16,0-1-16,0 1 0,0 0 15,0-50 16,0-24-15,0 24-16</inkml:trace>
  <inkml:trace contextRef="#ctx0" brushRef="#br0" timeOffset="910317.6035">25871 9723 0,'0'0'0,"25"-24"16,-25-1-1,25 25-15,-25-25 0,0 0 16,0 0-16,0 1 0,0-1 16,-25 0-16,-25 0 15,26 25 1,-1 0-16,0 0 0,0 25 15,0-25-15,25 25 0,-24 0 16,-1 24-16,25-24 0,0 0 16,0 0-16,0-1 0,0 26 15,25-50-15,-1 0 16,1 0-16,0 0 16,0 0-16,0 0 0,-1-25 15,1-24-15,0 24 16,0 25-16,-25-25 0,0 50 31,-25 0-15,25 24-16,-25-24 15,25 0-15,0 0 0,0-1 16,0 26-16,0-25 0,-25 24 16,25-24-16,0 0 0,0 0 15,0 0-15,0 0 0,25-1 16,0-48 15,0-1-31</inkml:trace>
  <inkml:trace contextRef="#ctx0" brushRef="#br0" timeOffset="910773.5594">26268 9550 0,'-25'0'16,"25"25"-1,0-1 16,0 1-31,0 0 0,-24-25 16,24 25-16,0 0 0,-25-1 16,0 26-16,25-25 0,-25 0 15,25-1-15,0 26 0,-25 0 16,25-26-16,0 1 0,0 0 16,0 0-16,25 0 0,0 0 15,0-1-15,0-24 0,-1-24 16,1 24-16,-25-25 15,0 0-15,25 0 16,-25 0-16,0 0 0,-25 1 16,-24 24-1,24 0-15,0 0 0,0 0 16,0 24-16,50 1 31,25-25-15</inkml:trace>
  <inkml:trace contextRef="#ctx0" brushRef="#br0" timeOffset="910941.1348">26690 9996 0,'25'0'0,"-25"25"31,-25-25-31,25 25 16,25-25-1</inkml:trace>
  <inkml:trace contextRef="#ctx0" brushRef="#br0" timeOffset="911226.7156">27112 9624 0,'0'-25'0,"24"25"0,-24 25 47,-24 0-47,24 0 15,0 0-15,-25 24 0,25-24 0,0 25 16,0-26-16,0 1 0,0 0 15,0 49-15,-25-49 0,25 0 16,0 0-16,0 0 0,0 0 16,0-1-16,25-48 15</inkml:trace>
  <inkml:trace contextRef="#ctx0" brushRef="#br0" timeOffset="911582.5695">27484 9550 0,'0'0'0,"-25"25"31,25 24-15,-25-24-16,25 0 0,-25 0 15,25-1-15,-25 26 0,25 24 16,-24-49-16,24 0 0,0 25 15,0-26-15,0 51 16,24-50-16,1 24 0,0-24 16,0-25-16,0 0 15,-1 0-15,-24-25 0,25 1 16,-25-1-16,0-25 16,0 25-16,-25 0 0,-24 1 15,49-1-15,-50 0 16,25 25-16,25-25 0,-24 25 15,48 0 1,1 0 0,0 25-16,25-25 0</inkml:trace>
  <inkml:trace contextRef="#ctx0" brushRef="#br0" timeOffset="911950.0561">27831 9872 0,'198'-198'46,"-545"421"-46,496-248 0,49-198 0,-173 198 16,-25 0-16,0 1 0,0-1 16,-25 0-16,-24 25 0,49-25 15,-50 25-15,25 0 0,0 0 16,25 25-16,-24-25 16,24 50-16,-25-26 0,25 1 15,0 25-15,0-25 0,25-1 16,-1 51-16,-24-50 0,25 24 0,0-24 15,0 25-15,-25-26 0,0 51 16,25-50-16,-25 0 0,0-1 16,0 1-16,0 0 0,-25-25 15,25 25-15,-25-25 0,0 0 16,0-25-16,1 25 16,24-50-16,-25 26 15,25-1-15,0 0 0,25 0 16,24 0-16,-49 0 15,50 1-15,-25-1 0,-1 25 16,1-25-16,0 25 0,0 0 0,25-25 16</inkml:trace>
  <inkml:trace contextRef="#ctx0" brushRef="#br0" timeOffset="912125.2972">28377 10046 0,'0'25'0,"-25"0"15,50-1 32,-25-48-15</inkml:trace>
  <inkml:trace contextRef="#ctx0" brushRef="#br0" timeOffset="914171.5086">29046 9847 0,'0'-24'16,"-25"24"15,25-25-16,25 25 1,0 0 0,0 0-16,0 0 15,0 25-15,-1-25 16,-24 24-16,0 1 0,25 0 16,-25 0-16,0 0 0,-25-1 15,25 1-15,-24 0 0,-1 0 16,-25 25-16,25-50 0,25 24 15,-25 1-15,1-25 0,-1 25 16,50-25 0,-1 0-1,1 0 1,0-25-16,50 0 16,-51 25-16,1 0 0,0-24 15,0 24-15,49-25 0,-49 25 0,0-25 16,0 0-16,-25 0 15</inkml:trace>
  <inkml:trace contextRef="#ctx0" brushRef="#br0" timeOffset="914402.3875">29468 9748 0,'0'0'16,"-25"0"-16,0 50 46,25-25-46,0-1 16,0 1-16,0 25 0,0-1 16,25-24-16,0 0 15,0-25-15,0 25 16,-1-25-16,1 0 0,0 0 16,0-25-16,0 25 0,24-50 15,-24 26-15,0-1 0,-25 0 16</inkml:trace>
  <inkml:trace contextRef="#ctx0" brushRef="#br0" timeOffset="914568.7958">29790 9773 0,'-148'99'47,"123"-74"-47,25 0 16,-25 49-16,25-49 0,-25 0 15,25 0-15,0 24 0,0 1 16,0-25-16,0 0 15,25-25-15,0 0 16,0 0-16,-1 0 0,1-25 0</inkml:trace>
  <inkml:trace contextRef="#ctx0" brushRef="#br0" timeOffset="914937.5921">30138 9947 0,'49'-100'16,"-371"373"-16,595-446 0,-199 49 0,-74 99 0,25 0 0,-25-25 15,25 26-15,-25-1 0,0 0 16,0 0 0,0 0-16,-25 25 0,-25 0 15,1 25 1,24 0-16,25 0 0,-25-25 16,0 25-16,25-1 0,0 1 15,0 0-15,0 0 16,25 0-16,0-25 15,0 0-15,-1 0 0,1 0 16,0 0-16,0 0 0,0 0 31,-25 24-31,0 1 16,0 0-16,-25 25 0,0-50 16,25 24-16,-25 1 0,25 0 15,-25 0-15,25 25 0,0-26 16,0 1-1,25-25-15,0 0 16</inkml:trace>
  <inkml:trace contextRef="#ctx0" brushRef="#br0" timeOffset="915085.5365">30510 10120 0,'0'25'15,"-199"-74"-15,398 73 0,-174-24 47,-1 0-47,1 0 16,-25-24-16,25-1 15</inkml:trace>
  <inkml:trace contextRef="#ctx0" brushRef="#br0" timeOffset="915431.3346">31105 9773 0,'0'-25'0,"-25"50"47,0 0-47,1 24 15,24-24-15,-25 0 16,25 0-16,0 0 0,0 24 15,0-24-15,0 0 0,25 0 16,24 0-16,-24-25 16,0 0-16,0 0 0,24-25 15,1 0-15,-25 0 0,-25 0 16,25-24-16,-25 24 0,24 0 16,-24-25-16,0 26 0,-24-1 0,24 0 15,-50 0-15,0 0 16,25 25-16,-24 0 0,24 0 15,0 0-15,0 0 0,-49 25 16</inkml:trace>
  <inkml:trace contextRef="#ctx0" brushRef="#br0" timeOffset="916701.7466">25450 10964 0,'0'-25'31,"24"25"-15,-24 25 30,-24-25-30,24 24-16,0 1 0,0 0 16,0 25-1,0-26-15,0 1 0,-25 25 0,25-25 16,0 24-16,-25 1 0,25-25 16,0 0-16,0-1 15,0 1-15,-25 25 0,25-25 0,0-1 16,0 1-16,0-50 31,25 1-15,-25-1-16</inkml:trace>
  <inkml:trace contextRef="#ctx0" brushRef="#br0" timeOffset="917158.8995">25971 11013 0,'0'0'0,"24"-25"0,-24 1 16,0-1-16,0 0 31,-24 25-31,-1 0 0,0 0 15,0 25-15,0 0 16,0-1 0,1 26-16,24-25 0,-25-25 15,25 25-15,0-1 0,25 1 16,-1-25 0,1 0-16,0 0 15,0-25-15,0 1 0,0 24 0,-1-25 16,1 25-16,0 0 15,-25 25 1,0-1 0,-25 1-16,25 0 0,-25 0 0,25 0 15,-24 0-15,24 24 0,0-24 16,-25 0-16,25 0 0,0-1 16,0 1-16,0 0 0,0 0 15,25-25 1</inkml:trace>
  <inkml:trace contextRef="#ctx0" brushRef="#br0" timeOffset="917565.6246">26442 10964 0,'25'-25'15,"-50"50"17,-25 24-32,25 1 15,1-25-15,-1 24 16,0-24-16,25 0 0,-25 49 0,25-24 15,0-25-15,0 0 0,0-1 16,25 1-16,0 0 0,0-25 16,-1 0-16,1 0 15,25-25-15,-25 25 0,-25-25 16,24 25-16,-24-24 0,0-1 16,0 0-16,-24 25 0,-1 0 15,0 0-15,0 0 0,0 0 16,1 0-16,-1 25 0,25 0 15</inkml:trace>
  <inkml:trace contextRef="#ctx0" brushRef="#br0" timeOffset="917785.1857">26789 11410 0,'25'0'16,"-372"-49"-16,694 123 0,-372-99 0,75 50 125</inkml:trace>
  <inkml:trace contextRef="#ctx0" brushRef="#br0" timeOffset="918329.5807">27310 11038 0,'0'-25'16,"0"50"31,0 0-32,0 0-15,0-1 0,0 51 16,0-50-16,-25 0 16,25-1-16,0 26 0,0-25 15,0 24-15,0-24 0,0 0 16,0 0-16,0 0 0,0-1 15,25 1 1,0-74-16,-25 24 16</inkml:trace>
  <inkml:trace contextRef="#ctx0" brushRef="#br0" timeOffset="918769.7199">27732 10914 0,'-25'0'47,"25"50"-47,-25-26 16,25 1-16,-25 25 0,25-25 15,-25 49-15,1-49 0,24 25 16,0-26-16,0 1 0,0 0 16,0 49-16,24-49 0,1 0 15,-25 0-15,25 0 16,0-25-16,0 0 16,-1-25-16,1-25 15,-25 25-15,25 1 0,-25-1 16,0-25-16,-25 25 15,25 1-15,-25 24 0,25-25 16,-24 25-16,-1 0 0,0 0 16,50 0-1,24 0 1,26 0 0,-50 0-16,-1 0 0,1 0 15,25 0-15,-25 0 0</inkml:trace>
  <inkml:trace contextRef="#ctx0" brushRef="#br0" timeOffset="919193.5766">28079 11187 0,'74'-25'15,"26"-149"48,-274 373-63,348-422 0,-174 198 0,0 0 0,-25 25 16,0 0-1,0 0-15,25 25 16,-25-25-16,1 25 15,24-1-15,0 1 0,-25-25 16,25 25-16,0 0 0,0 24 16,0 1-16,0-25 0,0 0 15,0 0-15,25 24 0,-25-24 16,0 25-16,24-26 0,-24 1 0,0 25 16,25-25-1,-25-1-15,-25-24 16,1 0-1,-1-24-15,25-1 0,0 0 16,-25 25-16,25-25 16,0 0-16,0 1 0,0-1 15,-25 25-15,25-25 0,0 0 16,0 0-16,0 1 16,25 24-16,25-25 0,-26 25 15,1 0-15,0 0 16,0-25-16,24 25 15,-24 0-15,-25-25 16</inkml:trace>
  <inkml:trace contextRef="#ctx0" brushRef="#br0" timeOffset="919545.0347">28426 11485 0,'0'0'0,"0"24"0,25-24 0,0 0 31,-25 25 0,25-25-15,-1 0 78,-24-25-79</inkml:trace>
  <inkml:trace contextRef="#ctx0" brushRef="#br0" timeOffset="920124.3517">28947 11187 0,'0'-25'0,"0"0"16,25 25 15,0 0-31,-1 0 15,1 0 1,0 25-16,-25 0 0,25 0 0,-25 0 16,25-25-16,-25 24 0,0 26 15,0-25-15,0 0 0,-25-1 16,25 1-16,-50 0 0,25 0 16,1 0-16,-1-1 15,50-24 16,24 0-31,1 0 16,-25 0-16,0 0 0,24-24 16,-24-1-16,0 25 15,0-25-15,-1 25 0,26-25 16,-50 0-16,25 1 0,0-1 16</inkml:trace>
  <inkml:trace contextRef="#ctx0" brushRef="#br0" timeOffset="920476.9816">29418 11137 0,'0'25'47,"0"25"-47,0-125 0,-24 125 0,24-25 16,0 0-16,0-1 0,0 1 16,-25 0-16,25 0 0,0 0 15,0-1-15,25 1 0,-1 0 0,1-25 16,0 25-16,0-25 0,0 0 15,49 0-15,-24-25 16,-1 0-16,-24 0 0,-25 1 16,25-1-16,0 25 0,-25-25 15,0-25-15,0 26 16,-25 24-16,0 0 16,0 0-16,0 24 0,1 1 15,-1 25-15,0-25 16,25-1-16,-25 1 15,25 0-15,0 0 0,-25 24 0,25-24 16,0 0-16,0 0 16,25-25-16,0 0 15,0-25-15</inkml:trace>
  <inkml:trace contextRef="#ctx0" brushRef="#br0" timeOffset="920845.8672">29989 11137 0,'0'0'0,"-25"0"0,0 0 16,0 0-1,25 25-15,0 0 16,0 0-16,0 0 16,0 24-16,25-24 0,-25 0 15,25-25-15,0 25 0,0-1 16,-1 1-16,1-25 0,0 0 15,0 0-15,24-25 16,-24 1-16,0-1 0,-25-25 0,25 25 16,0 1-16,0-51 15,-1 50-15,-24 0 0,25 1 16,-25-1-16,-25 25 16,1 25-16,-1-1 15,-25 26-15,50-25 0,-25 0 16,0 24-16,1-24 0,-1 25 15,25-25-15,-25-1 0,25 1 16,-25 0-16,25 0 0,0 24 16,0-24-16,25-25 15,-25 25-15</inkml:trace>
  <inkml:trace contextRef="#ctx0" brushRef="#br0" timeOffset="920982.1377">30386 11559 0,'-124'0'15,"248"0"-15,-149 0 16,50 0 15,0-25-15,-1 25-16</inkml:trace>
  <inkml:trace contextRef="#ctx0" brushRef="#br0" timeOffset="921326.4498">30832 11137 0,'0'-25'0,"25"1"16,0 24 0,0 0-1,-1 0-15,1 24 0,0 26 16,0-25-16,0 0 0,-25 0 15,0-1-15,0 1 0,0 0 16,0 25-16,-25-26 0,25 1 16,-25 0-16,0 0 15,0 0-15,25-1 16,25-24 15,0 0-31,0-24 16,0-1-16,-1 25 0,1-25 15,25 25-15,-1-25 0,1 0 16,-25 1-16,25-1 0,-1 25 16,1-25-16</inkml:trace>
  <inkml:trace contextRef="#ctx0" brushRef="#br0" timeOffset="921732.874">31452 11038 0,'-24'-25'0,"48"50"0,-73-75 15,98 26 1,-24 24 0,0 0-16,0 0 0,24 0 15,-24 0-15,25 0 0,-25 0 16,-1 24-16,1-24 0,-50 0 31,-24 0-15,24 0-16,0 0 0,0 25 15,1-25 1,-1 0-16,25 25 0,0 0 16,-25-25-16,25 25 0,0 24 15,0-24-15,0 0 16,25 25-16,0-26 0,-25 1 16,24 0-16,1 0 0,-25 0 15,0-1-15,25 1 0,-25 0 16,0 0-16,-25-25 15,0 0-15,1 0 16,-1 0-16,0 0 0,-25-25 16,26 25-16,24-25 15,0 0 1,0 1-16,24 24 0</inkml:trace>
  <inkml:trace contextRef="#ctx0" brushRef="#br0" timeOffset="922097.2525">31824 11137 0,'-223'124'0,"446"-248"0,-223 99 16,25 25-16,0 0 15,0 0-15,24 0 16,-24 0-16,25 0 0,-25 0 16,24 0-16,-24 0 0,0 0 15,-75 0 1,25 0-16,1 0 15,-1 0-15,-25 0 0,25 0 16,1 0-16,-1 0 0,0 0 16,0 0-16,25 25 15,0 0-15,0 0 0,0 0 16,0 24-16,0 1 0,25-25 16,-25 0-16,0-1 0,25 26 0,-25-25 15,25 0-15,-1-1 16,-24 1-16,0 0 0,0 0 15,-24-25 1,-1 0 0,0 0-16,0 0 0,0 0 15,-49 0-15,24-25 0</inkml:trace>
  <inkml:trace contextRef="#ctx0" brushRef="#br0" timeOffset="923629.8058">27087 11435 0,'-25'0'47,"25"25"0,0-50 16,0 0-48,0 0-15,-25 25 31,25-24-31,25 24 32,0 0-17,-25 24 1,25-24-16,-1 0 16</inkml:trace>
  <inkml:trace contextRef="#ctx0" brushRef="#br0" timeOffset="924285.7854">28550 11509 0,'25'0'109,"0"0"-93</inkml:trace>
  <inkml:trace contextRef="#ctx0" brushRef="#br0" timeOffset="925109.7555">30510 11584 0,'25'0'78,"-1"0"-63,1 0 1</inkml:trace>
  <inkml:trace contextRef="#ctx0" brushRef="#br0" timeOffset="926172.8377">24557 6226 0,'0'-25'16</inkml:trace>
  <inkml:trace contextRef="#ctx0" brushRef="#br0" timeOffset="928946.8412">24482 6003 0,'0'25'47,"0"-1"-32,25-24-15,-25 25 0,0 0 0,25 0 16,-25 0 0,0 49-16,0-49 0,0 0 15,0 24-15,0-24 0,0 25 16,0 24-16,0-24 0,0-26 0,0 26 16,0-25-16,0 24 0,0 1 15,0 0-15,0-26 0,0 1 16,0 25-16,0 24 0,0-49 15,0 25-15,0-1 0,0-24 16,0 25-16,0 24 0,0-24 16,0-1-16,0-24 0,0 25 0,0-25 15,0 49-15,0-49 0,0 24 16,0-24-16,-25 0 16,25 49-16,0-49 0,0 0 15,0 0-15,0 0 0,-25-1 16,25 26-16,0-25 0,0 0 15,0-1-15,0 1 16,0 0 0,0 0-1,0 0 1,0 0-16,0-1 0,-25-24 16,25 25-1,-24-25 1,24 25-1,-25-25-15,0 0 16,0 0 0,0 0-16,1 0 0,-1 0 15,-25 0-15,25 0 16,1 0-16,-26-25 0,25 25 16,-49 0-16,24 0 0,25 0 15,-24 0-15,-1 0 0,0 0 16,-24 0-16,24 0 0,1-25 0,24 25 15,-25 0-15,26 0 16,-51 0-16,26 0 0,24 0 16,0 0-16,-25 0 0,26 0 15,-51 0-15,26-24 0,-1 24 0,25 0 16,-24 0-16,-26 0 0,50 0 16,-24 0-16,24 0 0,-25 0 15,26-25-15,-51 25 0,50 0 16,-24 0-16,24 0 0,-25 0 15,25 0-15,-74 0 0,74 0 16,-24 0-16,-1 0 0,1 0 0,-75 25 16,74-25-16,0 0 0,1 0 15,-1 0-15,1 0 0,-26 0 16,26 0-16,-1 0 16,25 0-16,-25 0 0,-24 0 15,49 0-15,-24 0 0,-1 0 0,0 0 16,26 0-16,-76 0 0,26 0 15,24 0-15,1 0 0,-1 0 16,1-25-16,-51 25 0,51 0 16,-1 0-16,-24 0 0,24 0 15,-49 25-15,49-1 0,1-24 16,-1 25-16,0-25 0,1 0 16,-50 25-16,74-25 0,-25 25 15,25-25-15,1 0 0,-51 0 16,50 25-16,1-25 0,-1 0 15,0 24-15,-25-24 0,1 25 0,24-25 16,0 0-16,0 0 0,1 25 16,-1-25-16,0 0 0,0 0 15,0 0-15,1 0 16,-1 25-16,0-25 0,0 0 16,0 0-1,0 0-15,1 0 0,-1 0 16,0 0-1,25-25 1,-25 25-16,25-25 16,0 0-16,0 1 15,0-1-15,0 0 0,0 0 0,0 0 16,0 1-16,0-1 0,0 0 16,0-50-16,0 51 0,-25-26 15,25 25-15,-24-24 0,24-51 16,-25 51-16,25-1 0,0 1 15,-25-1-15,25 0 0,-25-49 16,25 74-16,-25-24 0,25-1 0,0 25 16,-24-49-16,24 49 0,0-24 15,-25 24-15,25 0 16,0-25-16,0 1 0,0-1 16,0 25-16,0 0 0,0 1 0,-25-26 15,25 0-15,-25 26 0,25-1 16,-25 0-16,25 0 0,0 0 15,-24 1-15,24-1 16,0 0 0,24 0 31,1 25-32,0 0 1,0 0-16,0 0 15,-1 0-15,1 0 16,25 0-16,-25 0 16,24 0-16,-24 0 0,49 0 15,-24 0-15,0 0 0,-1-25 16,26 1-16,-1 24 0,50-25 16,-74 25-16,-1-25 0,26 25 15,-26 0-15,51-25 0,-76 25 0,26 0 16,0 0-16,-1 0 0,1 0 15,49 0-15,-49 0 16,-1 0-16,26 0 0,-26 0 16,26 0-16,74 0 0,-100 0 0,26 0 15,-1 0-15,0 0 0,50 0 16,-74 0-16,0 0 0,24 0 16,-24 0-16,-1 0 0,51 0 15,-51 0-15,26 0 0,-26 0 16,26 0-16,-26 0 0,75 0 15,-74 0-15,24 0 0,-24 0 0,-1 0 16,75-25-16,-74 25 0,0 0 16,24 0-16,-24 0 0,-1 0 15,75 0-15,-49 25 0,-26-25 16,26 0-16,-26 0 0,26 0 16,49 25-16,-50-25 0,-24 0 15,24 0-15,-24 0 0,74 0 16,-75 25-16,26-25 15,-25 0-15,-1 0 0,1 0 0,49 25 16,-49-25-16,-26 0 0,26 0 16,-25 0-16,0 0 0,24 24 15,-24-24-15,0 0 16,0 0-16,-1 0 16,1 0-16,0 0 0,25 0 15,-26 0 1,-48 0 15,-26 0-15</inkml:trace>
  <inkml:trace contextRef="#ctx0" brushRef="#br0" timeOffset="931140.8638">30708 9203 0,'0'0'0,"-25"0"15,1 24 16,24 1-31,0 0 0,0 0 16,-25-25-16,25 49 0,0 1 16,0-25-16,0 0 0,0 24 15,0-24-15,0 49 0,0-49 16,0 25-16,0-25 0,-25 24 16,25 26-16,0-51 0,0 26 15,-25 0-15,25-26 0,0 26 16,-25 25-16,25-26 0,0 1 15,0-1-15,0-24 0,0 25 16,0 49-16,0-49 0,0-1 0,0-24 16,0 25-16,0-1 15,0-24-15,0 0 0,0 0 16,-24-1-16,-1-24 31,0-24-31,0-1 16,0 25-1,1 0-15,-1-25 0,0 0 16,-25 25-16,26 0 0,-1 0 16,-50-25-16,50 25 0,-24 0 15,24 0-15,-25 0 0,26 0 0,-51 0 16,26 0-16,-1 0 0,0 0 16,26 0-16,-26 0 0,-24 0 15,24 0-15,0 0 0,1 0 16,-1 0-16,-49-24 0,49 24 15,1 0-15,-1 0 0,1-25 16,-26 25-16,-24-25 0,24 25 16,1 0-16,24-25 0,-24 25 15,-50 0-15,74 0 16,-24 0-16,24 0 0,-24-25 0,24 25 16,-49 0-16,50 0 0,-26 0 15,25 0-15,1 0 0,-50-24 16,49 24-16,-24 0 0,24 0 0,0 0 15,1 0-15,-75-25 0,74 25 16,-24 0-16,24 0 0,-24 0 16,24-25-16,-74 25 0,74 0 15,-24-25-15,24 25 0,1 0 16,-50 0-16,49 0 0,0 0 16,1 0-16,-1 0 0,1 0 0,-26-25 15,26 25-15,-1 0 16,25 0-16,-24 0 0,-51 0 15,51 0-15,-1 0 0,1 0 0,-1 0 16,0 0-16,-49 0 0,49 0 16,26 0-16,-1 0 0,0 0 15,0 0-15,-24 0 0,24 0 16,25 25-16,-25-25 16,-25 0-16,50 25 0,-24-25 15,-1 0-15,0 0 0,0 0 16,0 0-16,1 0 0,-1 0 15,0 0 1,0 0 15,0 0-31,1 0 16,24-25 0,0 0-1,0 1-15,0-1 16,24 25-16,-24-25 15,0 0-15,0 0 0,0 1 0,0-1 16,0 0-16,0-49 16,0 24-16,0 25 0,0-25 15,0 1-15,0-26 0,0 26 16,0 24-16,0-25 0,25 26 16,-25-26-16,0 0 0,0 26 15,0-26-15,0 25 0,0 0 16,0-24-16,0 24 0,0 0 15,0 0-15,0 1 16,0-1-16,25 0 16,0 0-1,0 25 32,-1 0-47,1 0 16,-25 25-16,25-25 0,0 0 0,24 0 15,1 0-15,0 0 0,-1 0 16,1 0-16,-1 0 0,1 0 16,74 0-16,-49 0 0,-26 0 15,26 0-15,-1 0 0,50-25 16,-50 25-16,1 0 0,-26 0 16,26 0-16,-1 0 0,50 0 0,-49 0 15,-1 0-15,25 0 16,-24 0-16,24 0 0,75 25 15,-75 0-15,0-25 0,0 25 16,-24-25-16,123 24 0,-124 1 0,1-25 16,24 25-16,-24-25 0,-1 25 15,100 0-15,-100-25 0,25 24 16,-24-24-16,24 25 0,0-25 16,75 25-16,-100 0 0,1-25 15,-1 0-15,0 25 0,26-25 16,-51 0-16,1 24 0,-1-24 15,-24 0-15,25 0 0,49 0 0,-25 0 16,-24 0-16,0 0 16,24 0-16,25 0 0,-49 0 15,0 25-15,-1-25 0,1 25 16,-1-25-16,26 0 0,-50 25 0,-1-25 16,1 0-16,-25 25 0,50-25 15</inkml:trace>
  <inkml:trace contextRef="#ctx0" brushRef="#br0" timeOffset="932493.8085">30510 10939 0,'0'0'0,"0"-25"16,25 25-16,-1 0 15,1-25-15,0 25 0,0 0 16,0-25-16,-1 25 15,1 0-15,0-24 16,-25 48 15,0 1-15,0 0 0,0 0-16,0 0 15,0-1-15,0 1 0,0 0 0,0 0 16,0 49-16,0-49 0,0 25 15,0-25-15,0 24 0,-25-24 16,25 74-16,0-74 0,0 25 16,-25-1-16,25 1 0,0 49 15,0-49-15,0-1 0,0 1 16,0-1-16,0 1 0,0 49 0,0-49 16,-24-1-16,24-24 15,0 25-15,0-25 0,0 49 0,-25-74 16,25 25-16,0 0 15,0 0-15,-25-25 16,-25 0 0,26 0-16,-1-25 0,0 25 15,-25-25-15,26 25 0,-76-50 16,51 50-16,-26-24 0,26-1 16,-26 25-16,1-25 0,-100 0 15,100 0-15,-25 25 0,-1-25 0,1 25 16,-124-24-16,124-1 0,-1 25 15,1 0-15,0-25 0,25 25 16,-100 0-16,75 0 0,0 0 16,24 0-16,-24 0 0,25-25 15,-125 25-15,125 0 0,-26 0 16,1 0-16,0-25 16,-75 25-16,75-24 0,25 24 0,-25 0 15,24-25-15,1 25 0,-75-25 16,74 0-16,26 25 0,-26-25 15,26 25-15,-1-24 0,-49-1 0,49 25 16,1-25-16,-1 25 16,1 0-16,-26 0 0,26 0 15,24 0-15,0 0 0,0 0 16,0 0-16,-24 0 0,24-25 16,0 25-16,0-25 15,25 1 16,0-1-31,-25 25 0,25-25 16,0 0-16,0-24 16,0 24-16,0 0 15,0 0-15,0 0 0,0 1 0,0-1 16,0 0-16,0 0 16,0-24-16,0 24 0,0 0 15,0 0-15,-24 0 0,24-49 16,0 49-16,0-25 15,0 1-15,0 24 0,0-25 0,0-24 16,0 24-16,0 26 0,0-1 16,0 0-16,0 0 0,-25 0 15,25 1-15,0-1 16</inkml:trace>
  <inkml:trace contextRef="#ctx0" brushRef="#br0" timeOffset="934458.6379">30361 9773 0,'0'-25'15,"0"0"-15,-25 25 0,25-24 16,-25-1-1,1 25-15,-1 0 16,0 0-16,0 0 16,0 0-16,0 25 0,1-1 15,-1 1 1,25 0-16,-25-25 0,25 25 16,-25-25-16,25 25 0,0-1 15,0 1 1,25-25-1,0 0 1,24-25-16,-24 25 16,0 0-16,-25-24 0,25 24 15,0-25-15,-25 50 32,0-1-17,0 1-15,0 25 0,-25-25 16,25-1-16,-25 1 15,25 0-15,-25 25 0,0-1 16,25-24-16,-24 25 0,24-25 16,0-1-16,0 1 0,-25 25 0</inkml:trace>
  <inkml:trace contextRef="#ctx0" brushRef="#br0" timeOffset="1.00135E6">25152 14412 0,'0'24'31,"-25"-24"-15,25 25 0,0 0-1,0 0 1,-25 0-16,25-1 16,0 1-16,-24 25 15,24-1-15,-25 1 0,25-25 16,0 0-16,0 24 0,0-24 15,0 0-15,0 0 0,0-1 16,0 1-16,25-50 31,-25 1-31</inkml:trace>
  <inkml:trace contextRef="#ctx0" brushRef="#br0" timeOffset="1.00177E6">25549 14635 0,'0'-25'0,"0"50"0,0-75 15,25 50-15,-25-25 16,0 1-16,0-1 0,24 25 16,-24-25-16,0 0 0,0 0 15,0 1-15,-24 24 16,-1 0-16,-25 0 15,25 0-15,1 24 0,-1 1 16,0 0-16,25 0 16,0 0-16,0-1 0,0 1 15,25 0-15,0-25 16,-1 0-16,1 0 16,0 0-16,0-25 0,0 25 15,-25-25-15,24 25 16,-24 25-1,0 25 1,-24-25-16,24-1 16,0 1-16,0 25 15,-25-25-15,25-1 16,0 1-16,0 0 16,25-25-1,-1-25-15</inkml:trace>
  <inkml:trace contextRef="#ctx0" brushRef="#br0" timeOffset="1.0021E6">25946 14436 0,'-298'298'0,"645"-620"0,-396 346 16,98-73-16,-49 74 31,0-1-15,-24-24-16,24 25 0,-25 50 0,0-51 15,25 1-15,-25 0 0,25 25 16,0 49 0,0-74-16,0-1 0,25 1 15,0-25-15,0 0 16,-1 0 0,26-25-16,-50 1 0,25 24 0,-25-25 15,25 25-15,-25-25 0,-25 0 31,-50 25-31,51 50 16,-1-50 0,0 0-16,0 25 0,25-1 15,0 1-15</inkml:trace>
  <inkml:trace contextRef="#ctx0" brushRef="#br0" timeOffset="1.00225E6">26367 14784 0,'-396'49'16,"817"-98"-16,-446 49 0,75 0 47</inkml:trace>
  <inkml:trace contextRef="#ctx0" brushRef="#br0" timeOffset="1.00252E6">26863 14412 0,'0'-25'0,"-24"25"16,24 25-1,-25-1-15,25 1 16,0 0-16,0 0 0,0 0 16,0 49-16,0-49 0,0 0 15,0-1-15,0 1 0,-25 0 16,25 25-16,0-26 0,0 1 16,0 0-16</inkml:trace>
  <inkml:trace contextRef="#ctx0" brushRef="#br0" timeOffset="1.00286E6">27211 14412 0,'-298'322'16,"596"-644"-16,-298 297 0,-25 25 15,0 25 1,25-1-16,0 1 0,0 0 15,-25 0-15,25 49 0,0-49 16,-24 0-16,24 0 16,0-1-16,0 1 0,0 25 15,0-25-15,0-1 0,24-24 16,-24 25-16,25-25 0,0 0 16,0 0-16,0-25 15,-25 1-15,24-1 0,-24 0 16,0 0-16,0 0 15,-24 1-15,-1 24 16,0 0-16,0 0 0,0 0 0,1 24 16,24 1-1</inkml:trace>
  <inkml:trace contextRef="#ctx0" brushRef="#br0" timeOffset="1.0041E6">27558 14486 0,'0'-25'0,"0"0"16,25 25-1,0 0-15,-25 25 16,24-25-16,-24 25 0,25-25 15,0 25-15,-25 0 0,0-1 16,0 1-16,0 0 16,0 0-16,0 0 0,-25-25 15,25 24-15,-25 1 0,1 0 16,-1 0-16,0-25 391,25 25-360,25-25 109,-25-25-124,25 0-16,-1 25 16,-24-25-16,25 25 15,-25-25-15,25 1 16,-25-1-16,0 0 16,0 0-16,0 0 15,0 1-15,0-1 16,0 0-16,-25 25 15,0 0-15,25-25 0,-24 25 0,-1 0 16,0 0 0,25 25-1,-25-25-15,0 25 16,25 0-16,0-1 0,0 26 16,0-25-16,0 0 15,0-1-15,25 1 0,-25 25 16,25-25-1,-25-1-15,25 1 0,-25 0 16,0 0-16,0 0 16,0-1-16,-25 1 15,0-25 1,0 0-16,25-25 16,-24 1-16,-1 24 15,25-25 1,0 0-16,-25 25 0,25-25 15,0 0-15,25 25 0,24-24 16,1 24 0,-25-25-16,0 25 0,-1 0 15,26 0-15</inkml:trace>
  <inkml:trace contextRef="#ctx0" brushRef="#br0" timeOffset="1.00424E6">27880 14957 0,'0'25'16,"-49"-174"-16,98 273 16,-24-99-1,-25-50-15,25 25 16,-25-25 0</inkml:trace>
  <inkml:trace contextRef="#ctx0" brushRef="#br0" timeOffset="1.00492E6">28501 14560 0,'0'-24'0,"0"-1"16,0 50 15,0-1-15,0 1-16,0 0 15,0 0-15,0 0 16,0-1-16,0 1 0,0 0 16,0 0-1,24-25 1,1 25-16,0-25 15,0 0-15,0 0 0,-1 0 16,26 0-16,-25 0 0,24-25 0,-24 0 16,-25 0-16,25 25 15,0-25-15,0 1 0,-25-1 16,0 0-16,24 0 16,-24 0-16,0 1 0,0-1 15,-24 25-15,-1-25 16,0 25-16,0 0 31,25 25-31,-25 0 16,25-1-16,0 26 0,0-25 15,0 0-15,25-1 16,-25 1-16,25 25 0,25-25 0,-26-1 16,1-24-16,-25 25 15,25-25-15,0 0 16,0-25-16,-1-24 15</inkml:trace>
  <inkml:trace contextRef="#ctx0" brushRef="#br0" timeOffset="1.00533E6">29046 14610 0,'-99'124'47,"198"-248"-47,-198 273 16,99-124-16,50-1 0,-26 1 15,1-25-15,-25 25 0,50-25 0,-25 0 16,24 0-16,-24 0 16,25-25-16,-25 25 0,-1-25 15,26-24-15,-50 24 0,25-25 0,0 26 16,-25-1-16,24-25 0,-24 1 16,25-1-16,-25 25 0,0 0 15,-25 25-15,25-24 0,-49-1 16,24 25-16,0 0 0,0 0 15,1 0-15,-1 25 0,25-1 16,0 1-16,0 0 0,0 0 16,25 0-16,-1-1 15,1-24-15,0 0 16,0 0-16,0 25 0,-1-25 16,1 0-16,-25 25 15,0 0 1,0 24-16,-25-24 15,25 0-15,0 0 0,-24 0 16,24-1-16,0 1 16</inkml:trace>
  <inkml:trace contextRef="#ctx0" brushRef="#br0" timeOffset="1.00547E6">29691 14784 0,'-173'49'0,"346"-74"0,-173 1 0,0 24 47</inkml:trace>
  <inkml:trace contextRef="#ctx0" brushRef="#br0" timeOffset="1.00572E6">30138 14412 0,'0'24'16,"0"1"-1,0 0 1,0 0-16,-25 0 0,0-1 15,25 1-15,0 0 0,0 0 0,-25 0 16,25 24-16,0-24 16,0 0-16</inkml:trace>
  <inkml:trace contextRef="#ctx0" brushRef="#br0" timeOffset="1.00599E6">30460 14610 0,'0'-25'16,"-25"25"0,1 0-16,24 25 15,0 0-15,0 0 16,0-1-16,0 1 0,49 0 16,26-25-1,-51 25-15,1-25 16,0 0-16,0 0 0,24-25 15,-49-25-15,25 26 0,-25-1 0,25 0 16,-25 0-16,0-24 0,0 24 16,-25-25-16,25 25 0,-25 25 15,-24-24-15,24-1 0,0 25 16,0 0-16,1 0 0</inkml:trace>
  <inkml:trace contextRef="#ctx0" brushRef="#br0" timeOffset="1.01046E6">25078 13345 0,'0'-25'0,"0"0"15,0 1 1,0-1-1,24 25 1,1 0-16,-25-25 16,25 25-1,0 0 1,-25 25-16,25 0 16,-25-1-16,0 1 15,0 0-15,0 0 0,0 0 16,0-1-16,0 1 0,0 25 15,0-25-15,-25-1 16,0 1-16,0 0 0,0-25 16,1 25-1,-1-25-15,25-25 32,25 25-17,-25-25-15,24 25 16,1 0-16,0-25 0,0 25 15,0 0-15,24-24 0,-24 24 16,0 0-16,-25-25 16,25 25-16,-1 0 0,1-25 15</inkml:trace>
  <inkml:trace contextRef="#ctx0" brushRef="#br0" timeOffset="1.01083E6">25499 13196 0,'-49'149'0,"98"-323"0,-49 199 0,0-75 16,25 26 0,0 24-16,0 0 15,-1 0-15,1 0 16,0 0-16,-50 24 31,0-24-15,-24 25-1,49 0-15,-25-25 16,25 50-16,0-25 16,0-1-16,0 1 15,25 25-15,-25-25 0,0-1 16,25 1-16,-1 0 16,-24 0-16,0 0 31,-24-25-31,-1 24 15,0-24-15,0 0 16,0 0-16</inkml:trace>
  <inkml:trace contextRef="#ctx0" brushRef="#br0" timeOffset="1.01117E6">25772 13221 0,'-174'174'0,"373"-373"0,-224 224 0,75-75 32,-26 50-32,1-25 15,0 25-15,25 0 0,-25 0 16,-50 0 15,25 25-31,-25-25 0,0 0 16,0 0-16,0 25 0,25 0 15,-24-25-15,24 25 16,0 0-16,0-1 16,24-24-16,-24 25 0,25-25 15,0 50-15,-25-25 16,0-1-16,0 1 0,25 0 16,-25 0-16,-25-25 15,25 25-15,-25-25 0,0 24 0,1-24 16,-1 0-1</inkml:trace>
  <inkml:trace contextRef="#ctx0" brushRef="#br0" timeOffset="1.01131E6">26095 13494 0,'0'0'0,"24"0"31</inkml:trace>
  <inkml:trace contextRef="#ctx0" brushRef="#br0" timeOffset="1.01167E6">26417 13221 0,'0'0'0,"0"-25"15,25 25 1,0 0 0,-1 0-16,1 25 0,0-25 15,0 25-15,0 0 16,-25 24-16,0-24 15,0 0-15,-25 0 16,0-1-16,25 1 0,-25 0 16,0-25-16,50 0 31,0 0-15,25 0-16,-26-25 0,1 25 0,-25-25 15,25 25-15,0-24 0,0 24 16,-1-25-16,-24 0 15</inkml:trace>
  <inkml:trace contextRef="#ctx0" brushRef="#br0" timeOffset="1.01202E6">26789 13196 0,'0'-25'15,"0"0"1,25 25-16,0 0 0,24-24 15,-24 24-15,0 0 0,0 0 16,-1 0-16,1 0 0,-25 24 31,0 1-31,-49-25 16,24 0-16,0 0 0,25 25 16,-25-25-16,0 25 0,1-25 15,24 25 1,0 0-16,0-1 0,49-24 15,-49 25-15,25 0 0,25 25 16,-26-26 0,1 1-16,-25 0 15,-25 0 1,1-25-16,-1 0 16,0 0-1</inkml:trace>
  <inkml:trace contextRef="#ctx0" brushRef="#br0" timeOffset="1.01242E6">27236 13196 0,'0'-25'15,"24"25"-15,1 0 16,0 0-16,0-25 16,0 25-16,-1 0 15,-48 25 1,-1-25 0,0 0-16,0 25 15,0 0-15,1-25 0,24 25 16,0 0-1,0-1-15,24 1 16,-24 0-16,0 0 16,25-25-16,0 49 0,-25-24 15,0 0-15,25 0 16,-25 0-16,-25-25 31,-25 0-31,26 0 16,-1-25-16,0 25 15,0 0-15</inkml:trace>
  <inkml:trace contextRef="#ctx0" brushRef="#br0" timeOffset="1.01528E6">23416 15553 0,'24'0'78,"-24"-25"-62,0 50 31,0-1-16,0 1-31,0 0 0,0 0 16,0 0-16,0-1 15,0 1-15,0 0 16,0 0-16,0 0 0,0-1 16,0 26-16,0-25 15,0 0-15,0-1 16,0 1-16,25-25 16,-25-25 15,0 1-31</inkml:trace>
  <inkml:trace contextRef="#ctx0" brushRef="#br0" timeOffset="1.01565E6">23961 15528 0,'0'0'0,"25"0"0,-25-25 16,0 50 31,25-25-32,-25 25-15,0-1 0,0 1 0,0 0 16,0 0-16,0 0 0,25-1 16,-25 1-16,0 25 15,0-25-15,25-25 0,-25 24 16,0 1-16,0 0 0,0 0 16,24 0-16,-24-1 15</inkml:trace>
  <inkml:trace contextRef="#ctx0" brushRef="#br0" timeOffset="1.01599E6">24507 15553 0,'0'0'0,"0"24"47,0 1-47,0 0 0,0 0 15,0 0-15,0 24 16,25-24-16,-25 0 15,0 0-15,0-1 16,0 1-16,25 0 0,-25 0 16,0 0-16,0-1 0</inkml:trace>
  <inkml:trace contextRef="#ctx0" brushRef="#br0" timeOffset="1.01628E6">24929 15528 0,'25'0'31,"-25"25"-16,0-1 1,24 1-16,-24 0 16,0 0-16,0 0 15,0 24-15,25-24 16,-25 0-16,0 0 0,0 24 16,0-24-1,0 0-15</inkml:trace>
  <inkml:trace contextRef="#ctx0" brushRef="#br0" timeOffset="1.01659E6">25400 15528 0,'0'25'31,"0"-1"-15,0 26-16,0-25 15,0 0-15,0-1 0,0 1 16,0 0-16,0 25 0,0-26 0,0 1 15,0 0-15,25 0 16,0 0-16,-25-1 16,24-24-16,-24 25 0</inkml:trace>
  <inkml:trace contextRef="#ctx0" brushRef="#br0" timeOffset="1.01688E6">25797 15553 0,'0'24'31,"0"1"-16,0 0-15,0 25 16,0-26-16,0 1 16,0 0-16,0 0 0,25 24 15,-25-24-15,0 0 0,0 0 16,0 0-16,0-1 0,0 1 16</inkml:trace>
  <inkml:trace contextRef="#ctx0" brushRef="#br0" timeOffset="1.01713E6">26119 15577 0,'0'-24'0,"25"24"0,0 0 16,-25 24-1,0 1 1,0 25-16,0-25 0,0-1 16,0 1-16,0 0 0,0 0 15,0 24-15,0-24 0,0 0 16,0 0-16,25 0 16,0-1-16,-25 1 0</inkml:trace>
  <inkml:trace contextRef="#ctx0" brushRef="#br0" timeOffset="1.02043E6">25177 13841 0,'0'-25'31,"25"25"94,-1 0-109,1 0-16,0 0 0,25 0 0,-26 0 16,1 0-16,0 0 0,0 0 15,24 0-15,26 0 0,-50 0 16,24 0-16,-24 0 0,0 0 15,24 0-15,-24 0 0,0 0 16,-25-25 0,25 25 15,0 0 0,-25 25 63</inkml:trace>
  <inkml:trace contextRef="#ctx0" brushRef="#br0" timeOffset="1.03064E6">23937 14610 0,'-25'0'109,"50"-25"-62,-1 25-47,-24-25 16,25 25-1,0 0-15,0 0 16,0 0 0,-1 0-16,1 0 15,0 0-15,25 0 0,-26 0 16,1 0-16,0 0 0,25 0 15,-26 0-15,26 0 0,-25 0 16,0 0-16,-1 0 16,-48 0 46,-1 0-62</inkml:trace>
  <inkml:trace contextRef="#ctx0" brushRef="#br0" timeOffset="1.03103E6">23912 14684 0,'0'0'0,"0"25"47,25-25-31,-1 0 0,1 0-16,0 0 0,0 0 15,0 0-15,-1 0 16,1 0-16,0 0 0,0 0 15,49 0-15,-49 0 0,0 0 16,0 0-16,-1 0 0,1 0 16,25 0-16,-25 0 0,-1 0 15,1 0-15</inkml:trace>
  <inkml:trace contextRef="#ctx0" brushRef="#br0" timeOffset="1.03163E6">24333 14461 0,'25'0'0,"25"0"16,-25 25-1,-1-25-15,1 25 0,25 0 16,-25-25-16,-25 24 16,24-24-16,1 25 0,0-25 15,0 25-15,-25 0 16,0 0-16,0-1 15,0 1-15,-25-25 0,25 25 16,-50-25-16,1 50 0,24-26 16,0-24-16,0 25 15,1-25-15,-1 25 0,0-25 16,25 25-16,25-25 47,-25-25-47,25 25 15,-1 0-15,-24-25 16,0 50 93,-24-25-109</inkml:trace>
</inkml:ink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tif>
</file>

<file path=ppt/media/image24.tif>
</file>

<file path=ppt/media/image25.tif>
</file>

<file path=ppt/media/image3.jpg>
</file>

<file path=ppt/media/image35.png>
</file>

<file path=ppt/media/image36.png>
</file>

<file path=ppt/media/image37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172AC-0962-E94D-8B90-71BC385F476C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2930D-9975-124A-91C5-154A26DEA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8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3411" y="483852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13411" y="2081984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813580" y="4079868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813580" y="4445593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282372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3059676"/>
            <a:ext cx="12192000" cy="2909888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758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965065" y="0"/>
            <a:ext cx="4226935" cy="6867236"/>
          </a:xfrm>
          <a:custGeom>
            <a:avLst/>
            <a:gdLst>
              <a:gd name="connsiteX0" fmla="*/ 0 w 3700462"/>
              <a:gd name="connsiteY0" fmla="*/ 0 h 6858000"/>
              <a:gd name="connsiteX1" fmla="*/ 3700462 w 3700462"/>
              <a:gd name="connsiteY1" fmla="*/ 0 h 6858000"/>
              <a:gd name="connsiteX2" fmla="*/ 3700462 w 3700462"/>
              <a:gd name="connsiteY2" fmla="*/ 6858000 h 6858000"/>
              <a:gd name="connsiteX3" fmla="*/ 0 w 3700462"/>
              <a:gd name="connsiteY3" fmla="*/ 6858000 h 6858000"/>
              <a:gd name="connsiteX4" fmla="*/ 0 w 3700462"/>
              <a:gd name="connsiteY4" fmla="*/ 0 h 6858000"/>
              <a:gd name="connsiteX0" fmla="*/ 526473 w 4226935"/>
              <a:gd name="connsiteY0" fmla="*/ 0 h 6867236"/>
              <a:gd name="connsiteX1" fmla="*/ 4226935 w 4226935"/>
              <a:gd name="connsiteY1" fmla="*/ 0 h 6867236"/>
              <a:gd name="connsiteX2" fmla="*/ 4226935 w 4226935"/>
              <a:gd name="connsiteY2" fmla="*/ 6858000 h 6867236"/>
              <a:gd name="connsiteX3" fmla="*/ 0 w 4226935"/>
              <a:gd name="connsiteY3" fmla="*/ 6867236 h 6867236"/>
              <a:gd name="connsiteX4" fmla="*/ 526473 w 4226935"/>
              <a:gd name="connsiteY4" fmla="*/ 0 h 6867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6935" h="6867236">
                <a:moveTo>
                  <a:pt x="526473" y="0"/>
                </a:moveTo>
                <a:lnTo>
                  <a:pt x="4226935" y="0"/>
                </a:lnTo>
                <a:lnTo>
                  <a:pt x="4226935" y="6858000"/>
                </a:lnTo>
                <a:lnTo>
                  <a:pt x="0" y="6867236"/>
                </a:lnTo>
                <a:lnTo>
                  <a:pt x="526473" y="0"/>
                </a:lnTo>
                <a:close/>
              </a:path>
            </a:pathLst>
          </a:cu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7524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6EFFF9-D3F5-414E-BE10-6E03372762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340" y="4032207"/>
            <a:ext cx="5798306" cy="2949138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0E1BEF7-67B1-694A-990B-9EDD7D9476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779" y="565999"/>
            <a:ext cx="10515600" cy="10174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AREA / SLIDE HEADING (UPPER CASE)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6FF399C-2333-EE4F-8363-3287611FD4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4126" y="4412356"/>
            <a:ext cx="3167063" cy="17637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HIGHLIGHT TEXT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0166CE-6069-3746-87B4-979FC7402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1840" y="1885686"/>
            <a:ext cx="10514979" cy="1098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Body copy no smaller than 24pt.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666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64632" y="1781021"/>
            <a:ext cx="10515600" cy="710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HEADLINE CAPS GREY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0E1BEF7-67B1-694A-990B-9EDD7D9476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779" y="565999"/>
            <a:ext cx="10515600" cy="10174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AREA / SLIDE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0166CE-6069-3746-87B4-979FC7402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3652" y="2531857"/>
            <a:ext cx="10514979" cy="1098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Body copy no smaller than 24pt. </a:t>
            </a:r>
          </a:p>
          <a:p>
            <a:pPr lvl="1"/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7ECEFF7-22B6-884C-A28E-5BD3B8423F1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14786" y="-135896"/>
            <a:ext cx="6096000" cy="81772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23306E-23FA-6849-B2B7-E384EFFB55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94" y="722167"/>
            <a:ext cx="5367617" cy="27300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3736D9-A4A4-F14D-9647-9EDDE33931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190" y="1914486"/>
            <a:ext cx="5022810" cy="4943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58C367-C1E1-4F48-9CC7-EF0269AE09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771" y="2523961"/>
            <a:ext cx="4230161" cy="390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783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20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25/04/2022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3095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25/04/2022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25486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25/04/2022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40269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25/04/2022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33883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25/04/2022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9270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13219062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25/04/2022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5387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25/04/2022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04438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25/04/2022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9134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slide copy_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 smtClean="0"/>
              <a:t>SUB HEADING (24PT, UPPER CASE)</a:t>
            </a:r>
            <a:endParaRPr lang="en-US" dirty="0" smtClean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 smtClean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 smtClean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1"/>
            <a:ext cx="10815464" cy="3299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 smtClean="0"/>
              <a:t>Body copy (20pt, Arial) </a:t>
            </a:r>
          </a:p>
          <a:p>
            <a:endParaRPr lang="en-AU" dirty="0" smtClean="0"/>
          </a:p>
          <a:p>
            <a:endParaRPr lang="en-AU" dirty="0" smtClean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0"/>
            <a:ext cx="1267288" cy="36873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006108"/>
            <a:ext cx="12192000" cy="87094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67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161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755589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4159608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878054" y="168895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78054" y="1767027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22695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78518" y="2070465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8518" y="3668597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78518" y="4530409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78518" y="4896134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2456423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4889763" y="4195233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89763" y="5793365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7348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236454" y="4084397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6454" y="5682529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33961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3236454" y="4084397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6454" y="5682529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62178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024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5" r:id="rId2"/>
    <p:sldLayoutId id="2147483680" r:id="rId3"/>
    <p:sldLayoutId id="2147483670" r:id="rId4"/>
    <p:sldLayoutId id="2147483671" r:id="rId5"/>
    <p:sldLayoutId id="2147483667" r:id="rId6"/>
    <p:sldLayoutId id="2147483674" r:id="rId7"/>
    <p:sldLayoutId id="2147483663" r:id="rId8"/>
    <p:sldLayoutId id="2147483673" r:id="rId9"/>
    <p:sldLayoutId id="2147483677" r:id="rId10"/>
    <p:sldLayoutId id="2147483678" r:id="rId11"/>
    <p:sldLayoutId id="2147483650" r:id="rId12"/>
    <p:sldLayoutId id="214748366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82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tif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6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1.png"/><Relationship Id="rId11" Type="http://schemas.openxmlformats.org/officeDocument/2006/relationships/customXml" Target="../ink/ink1.xml"/><Relationship Id="rId5" Type="http://schemas.openxmlformats.org/officeDocument/2006/relationships/image" Target="../media/image20.png"/><Relationship Id="rId10" Type="http://schemas.openxmlformats.org/officeDocument/2006/relationships/image" Target="../media/image25.tif"/><Relationship Id="rId4" Type="http://schemas.openxmlformats.org/officeDocument/2006/relationships/image" Target="../media/image19.png"/><Relationship Id="rId9" Type="http://schemas.openxmlformats.org/officeDocument/2006/relationships/image" Target="../media/image24.t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3411" y="852342"/>
            <a:ext cx="6158082" cy="1598132"/>
          </a:xfrm>
        </p:spPr>
        <p:txBody>
          <a:bodyPr/>
          <a:lstStyle/>
          <a:p>
            <a:r>
              <a:rPr lang="en-AU" dirty="0"/>
              <a:t>FIT1047 Week </a:t>
            </a:r>
            <a:r>
              <a:rPr lang="en-AU" dirty="0" smtClean="0"/>
              <a:t>8 Forum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3411" y="2450474"/>
            <a:ext cx="6158082" cy="1655762"/>
          </a:xfrm>
        </p:spPr>
        <p:txBody>
          <a:bodyPr/>
          <a:lstStyle/>
          <a:p>
            <a:r>
              <a:rPr lang="en-AU" dirty="0"/>
              <a:t>Introduction to Computer Systems, Networks and Security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2834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Network Layer – IPv4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Explain the format of Ipv4.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187942" y="5104145"/>
            <a:ext cx="16450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196.168.249.10</a:t>
            </a:r>
            <a:endParaRPr lang="en-MY" dirty="0" smtClean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39574" y="5473477"/>
            <a:ext cx="42611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dirty="0">
                <a:solidFill>
                  <a:srgbClr val="FF0000"/>
                </a:solidFill>
              </a:rPr>
              <a:t>11000100. 10101000. </a:t>
            </a:r>
            <a:r>
              <a:rPr lang="en-MY" dirty="0" smtClean="0">
                <a:solidFill>
                  <a:srgbClr val="FF0000"/>
                </a:solidFill>
              </a:rPr>
              <a:t>1111</a:t>
            </a:r>
            <a:r>
              <a:rPr lang="en-MY" dirty="0" smtClean="0"/>
              <a:t>0100.11100001</a:t>
            </a:r>
            <a:endParaRPr lang="en-MY" dirty="0"/>
          </a:p>
        </p:txBody>
      </p:sp>
      <p:sp>
        <p:nvSpPr>
          <p:cNvPr id="8" name="Rectangle 7"/>
          <p:cNvSpPr/>
          <p:nvPr/>
        </p:nvSpPr>
        <p:spPr>
          <a:xfrm>
            <a:off x="1939574" y="4734813"/>
            <a:ext cx="4155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dirty="0">
                <a:solidFill>
                  <a:srgbClr val="FF0000"/>
                </a:solidFill>
              </a:rPr>
              <a:t>11111111.11111111. </a:t>
            </a:r>
            <a:r>
              <a:rPr lang="en-MY" dirty="0" smtClean="0">
                <a:solidFill>
                  <a:srgbClr val="FF0000"/>
                </a:solidFill>
              </a:rPr>
              <a:t>1111</a:t>
            </a:r>
            <a:r>
              <a:rPr lang="en-MY" dirty="0" smtClean="0"/>
              <a:t>0000.00000000</a:t>
            </a:r>
            <a:endParaRPr lang="en-MY" dirty="0"/>
          </a:p>
        </p:txBody>
      </p:sp>
      <p:sp>
        <p:nvSpPr>
          <p:cNvPr id="3" name="Rectangle 2"/>
          <p:cNvSpPr/>
          <p:nvPr/>
        </p:nvSpPr>
        <p:spPr>
          <a:xfrm>
            <a:off x="1939574" y="5104145"/>
            <a:ext cx="4208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dirty="0">
                <a:solidFill>
                  <a:srgbClr val="FF0000"/>
                </a:solidFill>
              </a:rPr>
              <a:t>11000100. 10101000. 1111</a:t>
            </a:r>
            <a:r>
              <a:rPr lang="en-MY" dirty="0"/>
              <a:t>1001.00001010</a:t>
            </a:r>
          </a:p>
        </p:txBody>
      </p:sp>
      <p:sp>
        <p:nvSpPr>
          <p:cNvPr id="9" name="Rectangle 8"/>
          <p:cNvSpPr/>
          <p:nvPr/>
        </p:nvSpPr>
        <p:spPr>
          <a:xfrm>
            <a:off x="187942" y="5440466"/>
            <a:ext cx="17620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196.168.244.225</a:t>
            </a:r>
            <a:endParaRPr lang="en-MY" dirty="0" smtClean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7942" y="4767824"/>
            <a:ext cx="1527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255.255.240.0</a:t>
            </a:r>
            <a:endParaRPr lang="en-MY" dirty="0" smtClean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5640" y="348120"/>
              <a:ext cx="11537640" cy="5536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280" y="338760"/>
                <a:ext cx="11556360" cy="555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733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Network Layer – IPv4 </a:t>
            </a:r>
            <a:r>
              <a:rPr lang="en-AU" sz="4000" dirty="0" smtClean="0">
                <a:solidFill>
                  <a:srgbClr val="0000CC"/>
                </a:solidFill>
              </a:rPr>
              <a:t>vs IPv6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Compare Ipv4 and IPv6 in terms of address space and format. Outline the IPv6 format.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8707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Network Layer – Routers 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State the functions of a router. What is routing table in the router?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7664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Network Layer – Routing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Describe distance vector and link state routing.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191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Network Layer – Address </a:t>
            </a:r>
            <a:r>
              <a:rPr lang="en-AU" sz="4000" dirty="0" smtClean="0">
                <a:solidFill>
                  <a:srgbClr val="0000CC"/>
                </a:solidFill>
              </a:rPr>
              <a:t>Resolution (ARP)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Define address resolution. How to perform address resolution at Application Layer and at Data Link Layer.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700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Transport Layer – TCP vs UDP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Compare and contrast the two important transport layer protocols, TCP vs UDP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3408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Transport Layer - Addressing </a:t>
            </a:r>
            <a:r>
              <a:rPr lang="en-AU" sz="4000" dirty="0" smtClean="0">
                <a:solidFill>
                  <a:srgbClr val="0000CC"/>
                </a:solidFill>
              </a:rPr>
              <a:t>Application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List down the main functionalities of </a:t>
            </a:r>
            <a:r>
              <a:rPr lang="en-US" sz="2400" dirty="0" smtClean="0"/>
              <a:t>transport </a:t>
            </a:r>
            <a:r>
              <a:rPr lang="en-US" sz="2400" dirty="0"/>
              <a:t>layer.</a:t>
            </a:r>
          </a:p>
        </p:txBody>
      </p:sp>
    </p:spTree>
    <p:extLst>
      <p:ext uri="{BB962C8B-B14F-4D97-AF65-F5344CB8AC3E}">
        <p14:creationId xmlns:p14="http://schemas.microsoft.com/office/powerpoint/2010/main" val="243745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Transport Layer – Flow and Error Control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Explain how TCP ARQ works for the three phases of a TCP session.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5875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Application Layer – Application 	Architectures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Describe the application architecture and list down six types of architectures.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350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Application Layer – WWW, HTTP, HTML, URL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describe WWW, HTTP, HTML, and URL.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484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Abstraction of Layers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discuss the following diagram</a:t>
            </a:r>
            <a:endParaRPr lang="en-US" sz="2400" dirty="0"/>
          </a:p>
        </p:txBody>
      </p:sp>
      <p:sp>
        <p:nvSpPr>
          <p:cNvPr id="6" name="Line"/>
          <p:cNvSpPr/>
          <p:nvPr/>
        </p:nvSpPr>
        <p:spPr>
          <a:xfrm flipH="1">
            <a:off x="3988611" y="5047472"/>
            <a:ext cx="1186977" cy="1"/>
          </a:xfrm>
          <a:prstGeom prst="line">
            <a:avLst/>
          </a:prstGeom>
          <a:ln w="88900">
            <a:solidFill>
              <a:srgbClr val="949CAA"/>
            </a:solidFill>
            <a:miter lim="400000"/>
          </a:ln>
        </p:spPr>
        <p:txBody>
          <a:bodyPr lIns="35719" tIns="35719" rIns="35719" bIns="35719" anchor="ctr"/>
          <a:lstStyle/>
          <a:p>
            <a:pPr>
              <a:defRPr sz="2400"/>
            </a:pPr>
            <a:endParaRPr sz="1687"/>
          </a:p>
        </p:txBody>
      </p:sp>
      <p:sp>
        <p:nvSpPr>
          <p:cNvPr id="7" name="Line"/>
          <p:cNvSpPr/>
          <p:nvPr/>
        </p:nvSpPr>
        <p:spPr>
          <a:xfrm flipH="1">
            <a:off x="6221033" y="5047472"/>
            <a:ext cx="1186977" cy="1"/>
          </a:xfrm>
          <a:prstGeom prst="line">
            <a:avLst/>
          </a:prstGeom>
          <a:ln w="88900">
            <a:solidFill>
              <a:srgbClr val="949CAA"/>
            </a:solidFill>
            <a:miter lim="400000"/>
          </a:ln>
        </p:spPr>
        <p:txBody>
          <a:bodyPr lIns="35719" tIns="35719" rIns="35719" bIns="35719" anchor="ctr"/>
          <a:lstStyle/>
          <a:p>
            <a:pPr>
              <a:defRPr sz="2400"/>
            </a:pPr>
            <a:endParaRPr sz="1687"/>
          </a:p>
        </p:txBody>
      </p:sp>
      <p:sp>
        <p:nvSpPr>
          <p:cNvPr id="8" name="Line"/>
          <p:cNvSpPr/>
          <p:nvPr/>
        </p:nvSpPr>
        <p:spPr>
          <a:xfrm flipH="1">
            <a:off x="8453455" y="5047472"/>
            <a:ext cx="1186977" cy="1"/>
          </a:xfrm>
          <a:prstGeom prst="line">
            <a:avLst/>
          </a:prstGeom>
          <a:ln w="88900">
            <a:solidFill>
              <a:srgbClr val="949CAA"/>
            </a:solidFill>
            <a:miter lim="400000"/>
          </a:ln>
        </p:spPr>
        <p:txBody>
          <a:bodyPr lIns="35719" tIns="35719" rIns="35719" bIns="35719" anchor="ctr"/>
          <a:lstStyle/>
          <a:p>
            <a:pPr>
              <a:defRPr sz="2400"/>
            </a:pPr>
            <a:endParaRPr sz="1687"/>
          </a:p>
        </p:txBody>
      </p:sp>
      <p:grpSp>
        <p:nvGrpSpPr>
          <p:cNvPr id="9" name="Group"/>
          <p:cNvGrpSpPr/>
          <p:nvPr/>
        </p:nvGrpSpPr>
        <p:grpSpPr>
          <a:xfrm>
            <a:off x="8342844" y="1631227"/>
            <a:ext cx="2994229" cy="3425175"/>
            <a:chOff x="0" y="0"/>
            <a:chExt cx="4258457" cy="4871359"/>
          </a:xfrm>
        </p:grpSpPr>
        <p:sp>
          <p:nvSpPr>
            <p:cNvPr id="10" name="Line"/>
            <p:cNvSpPr/>
            <p:nvPr/>
          </p:nvSpPr>
          <p:spPr>
            <a:xfrm flipH="1">
              <a:off x="2570314" y="4858658"/>
              <a:ext cx="1688144" cy="1"/>
            </a:xfrm>
            <a:prstGeom prst="line">
              <a:avLst/>
            </a:prstGeom>
            <a:noFill/>
            <a:ln w="88900" cap="flat">
              <a:solidFill>
                <a:srgbClr val="949CAA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11" name="Line"/>
            <p:cNvSpPr/>
            <p:nvPr/>
          </p:nvSpPr>
          <p:spPr>
            <a:xfrm flipV="1">
              <a:off x="4220357" y="1371599"/>
              <a:ext cx="1" cy="3499761"/>
            </a:xfrm>
            <a:prstGeom prst="line">
              <a:avLst/>
            </a:prstGeom>
            <a:noFill/>
            <a:ln w="88900" cap="flat">
              <a:solidFill>
                <a:srgbClr val="949CAA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12" name="Line"/>
            <p:cNvSpPr/>
            <p:nvPr/>
          </p:nvSpPr>
          <p:spPr>
            <a:xfrm>
              <a:off x="0" y="1397000"/>
              <a:ext cx="4245758" cy="1"/>
            </a:xfrm>
            <a:prstGeom prst="line">
              <a:avLst/>
            </a:prstGeom>
            <a:noFill/>
            <a:ln w="88900" cap="flat">
              <a:solidFill>
                <a:srgbClr val="949CAA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13" name="Line"/>
            <p:cNvSpPr/>
            <p:nvPr/>
          </p:nvSpPr>
          <p:spPr>
            <a:xfrm flipV="1">
              <a:off x="38099" y="0"/>
              <a:ext cx="1" cy="1397001"/>
            </a:xfrm>
            <a:prstGeom prst="line">
              <a:avLst/>
            </a:prstGeom>
            <a:noFill/>
            <a:ln w="88900" cap="flat">
              <a:solidFill>
                <a:srgbClr val="949CAA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</p:grpSp>
      <p:pic>
        <p:nvPicPr>
          <p:cNvPr id="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52276" y="4543602"/>
            <a:ext cx="1326099" cy="7386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39695" y="4543602"/>
            <a:ext cx="1441617" cy="7386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36617" y="4135838"/>
            <a:ext cx="1966481" cy="21725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" name="Group"/>
          <p:cNvGrpSpPr/>
          <p:nvPr/>
        </p:nvGrpSpPr>
        <p:grpSpPr>
          <a:xfrm>
            <a:off x="7563331" y="447100"/>
            <a:ext cx="1523308" cy="1375629"/>
            <a:chOff x="0" y="0"/>
            <a:chExt cx="2166482" cy="1956448"/>
          </a:xfrm>
        </p:grpSpPr>
        <p:pic>
          <p:nvPicPr>
            <p:cNvPr id="18" name="Image" descr="Imag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2166483" cy="19564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" name="Group"/>
            <p:cNvGrpSpPr/>
            <p:nvPr/>
          </p:nvGrpSpPr>
          <p:grpSpPr>
            <a:xfrm>
              <a:off x="447370" y="198092"/>
              <a:ext cx="1289104" cy="1016198"/>
              <a:chOff x="0" y="0"/>
              <a:chExt cx="1289102" cy="1016197"/>
            </a:xfrm>
          </p:grpSpPr>
          <p:pic>
            <p:nvPicPr>
              <p:cNvPr id="20" name="Image" descr="Image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0" y="0"/>
                <a:ext cx="1289103" cy="10161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1" name="Image" descr="Image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1371" y="141892"/>
                <a:ext cx="874945" cy="4921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pic>
        <p:nvPicPr>
          <p:cNvPr id="2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49341" y="4543602"/>
            <a:ext cx="1441616" cy="73866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" name="Group"/>
          <p:cNvGrpSpPr/>
          <p:nvPr/>
        </p:nvGrpSpPr>
        <p:grpSpPr>
          <a:xfrm>
            <a:off x="4418157" y="3607289"/>
            <a:ext cx="264034" cy="321469"/>
            <a:chOff x="0" y="0"/>
            <a:chExt cx="375513" cy="457199"/>
          </a:xfrm>
        </p:grpSpPr>
        <p:sp>
          <p:nvSpPr>
            <p:cNvPr id="24" name="Line"/>
            <p:cNvSpPr/>
            <p:nvPr/>
          </p:nvSpPr>
          <p:spPr>
            <a:xfrm flipV="1">
              <a:off x="0" y="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25" name="Line"/>
            <p:cNvSpPr/>
            <p:nvPr/>
          </p:nvSpPr>
          <p:spPr>
            <a:xfrm flipV="1">
              <a:off x="0" y="457199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</p:grpSp>
      <p:grpSp>
        <p:nvGrpSpPr>
          <p:cNvPr id="26" name="Group"/>
          <p:cNvGrpSpPr/>
          <p:nvPr/>
        </p:nvGrpSpPr>
        <p:grpSpPr>
          <a:xfrm>
            <a:off x="6650579" y="3607289"/>
            <a:ext cx="264034" cy="321469"/>
            <a:chOff x="0" y="0"/>
            <a:chExt cx="375513" cy="457200"/>
          </a:xfrm>
        </p:grpSpPr>
        <p:sp>
          <p:nvSpPr>
            <p:cNvPr id="27" name="Line"/>
            <p:cNvSpPr/>
            <p:nvPr/>
          </p:nvSpPr>
          <p:spPr>
            <a:xfrm flipV="1">
              <a:off x="0" y="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28" name="Line"/>
            <p:cNvSpPr/>
            <p:nvPr/>
          </p:nvSpPr>
          <p:spPr>
            <a:xfrm flipV="1">
              <a:off x="0" y="45720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</p:grpSp>
      <p:sp>
        <p:nvSpPr>
          <p:cNvPr id="29" name="Line"/>
          <p:cNvSpPr/>
          <p:nvPr/>
        </p:nvSpPr>
        <p:spPr>
          <a:xfrm>
            <a:off x="4415325" y="3250101"/>
            <a:ext cx="2499287" cy="1"/>
          </a:xfrm>
          <a:prstGeom prst="line">
            <a:avLst/>
          </a:prstGeom>
          <a:ln w="38100">
            <a:solidFill>
              <a:schemeClr val="accent5"/>
            </a:solidFill>
            <a:miter lim="400000"/>
            <a:headEnd type="triangle"/>
            <a:tailEnd type="triangle"/>
          </a:ln>
        </p:spPr>
        <p:txBody>
          <a:bodyPr lIns="35719" tIns="35719" rIns="35719" bIns="35719" anchor="ctr"/>
          <a:lstStyle/>
          <a:p>
            <a:pPr>
              <a:defRPr sz="2400"/>
            </a:pPr>
            <a:endParaRPr sz="1687"/>
          </a:p>
        </p:txBody>
      </p:sp>
      <p:grpSp>
        <p:nvGrpSpPr>
          <p:cNvPr id="30" name="Group"/>
          <p:cNvGrpSpPr/>
          <p:nvPr/>
        </p:nvGrpSpPr>
        <p:grpSpPr>
          <a:xfrm>
            <a:off x="8909789" y="3607289"/>
            <a:ext cx="264033" cy="321469"/>
            <a:chOff x="0" y="0"/>
            <a:chExt cx="375513" cy="457200"/>
          </a:xfrm>
        </p:grpSpPr>
        <p:sp>
          <p:nvSpPr>
            <p:cNvPr id="31" name="Line"/>
            <p:cNvSpPr/>
            <p:nvPr/>
          </p:nvSpPr>
          <p:spPr>
            <a:xfrm flipV="1">
              <a:off x="0" y="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32" name="Line"/>
            <p:cNvSpPr/>
            <p:nvPr/>
          </p:nvSpPr>
          <p:spPr>
            <a:xfrm flipV="1">
              <a:off x="0" y="45720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</p:grpSp>
      <p:grpSp>
        <p:nvGrpSpPr>
          <p:cNvPr id="33" name="Group"/>
          <p:cNvGrpSpPr/>
          <p:nvPr/>
        </p:nvGrpSpPr>
        <p:grpSpPr>
          <a:xfrm>
            <a:off x="10660236" y="2205327"/>
            <a:ext cx="742058" cy="1718966"/>
            <a:chOff x="0" y="0"/>
            <a:chExt cx="1055370" cy="2444749"/>
          </a:xfrm>
        </p:grpSpPr>
        <p:sp>
          <p:nvSpPr>
            <p:cNvPr id="34" name="Line"/>
            <p:cNvSpPr/>
            <p:nvPr/>
          </p:nvSpPr>
          <p:spPr>
            <a:xfrm flipH="1">
              <a:off x="12376" y="0"/>
              <a:ext cx="1" cy="322803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35" name="Line"/>
            <p:cNvSpPr/>
            <p:nvPr/>
          </p:nvSpPr>
          <p:spPr>
            <a:xfrm>
              <a:off x="494976" y="0"/>
              <a:ext cx="1" cy="221203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36" name="Connection Line"/>
            <p:cNvSpPr/>
            <p:nvPr/>
          </p:nvSpPr>
          <p:spPr>
            <a:xfrm>
              <a:off x="0" y="328930"/>
              <a:ext cx="953771" cy="1624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5675" y="21600"/>
                  </a:lnTo>
                </a:path>
              </a:pathLst>
            </a:custGeom>
            <a:noFill/>
            <a:ln w="381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endParaRPr sz="1266"/>
            </a:p>
          </p:txBody>
        </p:sp>
        <p:sp>
          <p:nvSpPr>
            <p:cNvPr id="37" name="Connection Line"/>
            <p:cNvSpPr/>
            <p:nvPr/>
          </p:nvSpPr>
          <p:spPr>
            <a:xfrm>
              <a:off x="485140" y="229870"/>
              <a:ext cx="570231" cy="2214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7793" y="21600"/>
                  </a:lnTo>
                </a:path>
              </a:pathLst>
            </a:custGeom>
            <a:noFill/>
            <a:ln w="381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endParaRPr sz="1266"/>
            </a:p>
          </p:txBody>
        </p:sp>
      </p:grpSp>
      <p:sp>
        <p:nvSpPr>
          <p:cNvPr id="38" name="Connection Line"/>
          <p:cNvSpPr/>
          <p:nvPr/>
        </p:nvSpPr>
        <p:spPr>
          <a:xfrm>
            <a:off x="8912696" y="2202727"/>
            <a:ext cx="1351955" cy="1006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38100">
            <a:solidFill>
              <a:schemeClr val="accent5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 sz="1266"/>
          </a:p>
        </p:txBody>
      </p:sp>
      <p:grpSp>
        <p:nvGrpSpPr>
          <p:cNvPr id="39" name="Group"/>
          <p:cNvGrpSpPr/>
          <p:nvPr/>
        </p:nvGrpSpPr>
        <p:grpSpPr>
          <a:xfrm>
            <a:off x="4418384" y="2202727"/>
            <a:ext cx="5453361" cy="629544"/>
            <a:chOff x="0" y="0"/>
            <a:chExt cx="7755890" cy="895350"/>
          </a:xfrm>
        </p:grpSpPr>
        <p:sp>
          <p:nvSpPr>
            <p:cNvPr id="40" name="Connection Line"/>
            <p:cNvSpPr/>
            <p:nvPr/>
          </p:nvSpPr>
          <p:spPr>
            <a:xfrm>
              <a:off x="0" y="0"/>
              <a:ext cx="7755891" cy="895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</a:path>
              </a:pathLst>
            </a:cu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/>
            <a:lstStyle/>
            <a:p>
              <a:endParaRPr sz="1266"/>
            </a:p>
          </p:txBody>
        </p:sp>
        <p:sp>
          <p:nvSpPr>
            <p:cNvPr id="41" name="Connection Line"/>
            <p:cNvSpPr/>
            <p:nvPr/>
          </p:nvSpPr>
          <p:spPr>
            <a:xfrm>
              <a:off x="0" y="0"/>
              <a:ext cx="7260591" cy="375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</a:path>
              </a:pathLst>
            </a:cu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/>
            <a:lstStyle/>
            <a:p>
              <a:endParaRPr sz="1266"/>
            </a:p>
          </p:txBody>
        </p:sp>
      </p:grpSp>
      <p:sp>
        <p:nvSpPr>
          <p:cNvPr id="42" name="Switch"/>
          <p:cNvSpPr txBox="1"/>
          <p:nvPr/>
        </p:nvSpPr>
        <p:spPr>
          <a:xfrm>
            <a:off x="5146957" y="5316349"/>
            <a:ext cx="504818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/>
              <a:t>Switch</a:t>
            </a:r>
          </a:p>
        </p:txBody>
      </p:sp>
      <p:sp>
        <p:nvSpPr>
          <p:cNvPr id="43" name="Router"/>
          <p:cNvSpPr txBox="1"/>
          <p:nvPr/>
        </p:nvSpPr>
        <p:spPr>
          <a:xfrm>
            <a:off x="7401618" y="5316349"/>
            <a:ext cx="515911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/>
              <a:t>Router</a:t>
            </a:r>
          </a:p>
        </p:txBody>
      </p:sp>
      <p:sp>
        <p:nvSpPr>
          <p:cNvPr id="44" name="Switch"/>
          <p:cNvSpPr txBox="1"/>
          <p:nvPr/>
        </p:nvSpPr>
        <p:spPr>
          <a:xfrm>
            <a:off x="9724847" y="5316349"/>
            <a:ext cx="504818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/>
              <a:t>Switch</a:t>
            </a:r>
          </a:p>
        </p:txBody>
      </p:sp>
      <p:pic>
        <p:nvPicPr>
          <p:cNvPr id="45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 rot="16200000">
            <a:off x="9251131" y="276760"/>
            <a:ext cx="1982391" cy="18430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664844" y="3413531"/>
            <a:ext cx="1991320" cy="725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47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9152012" y="3405242"/>
            <a:ext cx="1991320" cy="725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48" name="Image" descr="Image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6919666" y="3023926"/>
            <a:ext cx="1991321" cy="1106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2401873" y="2271643"/>
            <a:ext cx="1982391" cy="1843088"/>
          </a:xfrm>
          <a:prstGeom prst="rect">
            <a:avLst/>
          </a:prstGeom>
          <a:ln w="12700">
            <a:miter lim="400000"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" name="Ink 1"/>
              <p14:cNvContentPartPr/>
              <p14:nvPr/>
            </p14:nvContentPartPr>
            <p14:xfrm>
              <a:off x="169560" y="1062720"/>
              <a:ext cx="11511000" cy="4813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60200" y="1053360"/>
                <a:ext cx="11529720" cy="483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265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Application Layer – HTTP </a:t>
            </a:r>
            <a:r>
              <a:rPr lang="en-US" sz="4000" dirty="0" smtClean="0">
                <a:solidFill>
                  <a:srgbClr val="0000CC"/>
                </a:solidFill>
              </a:rPr>
              <a:t>Session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describe an HTTP session. HTTP is a stateless protocol, how HTTP keeps track of the users’ browsing history?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1091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Application Layer – SMTP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describe how SMTP is used for two-tier and three-tier mail.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4389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Application Layer – MIME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What is the purpose of using MIME in email?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8239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Data Link Layer – Functions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2368" y="919137"/>
            <a:ext cx="117113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outline the functions of data link layer.</a:t>
            </a:r>
          </a:p>
        </p:txBody>
      </p:sp>
    </p:spTree>
    <p:extLst>
      <p:ext uri="{BB962C8B-B14F-4D97-AF65-F5344CB8AC3E}">
        <p14:creationId xmlns:p14="http://schemas.microsoft.com/office/powerpoint/2010/main" val="49818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Data Link Layer – Ethernet </a:t>
            </a:r>
            <a:r>
              <a:rPr lang="en-US" sz="4000" dirty="0" smtClean="0">
                <a:solidFill>
                  <a:srgbClr val="0000CC"/>
                </a:solidFill>
              </a:rPr>
              <a:t>Protocol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Give one example of data link layer protocol and discuss how the protocol works.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93627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Data Link Layer – Switched </a:t>
            </a:r>
            <a:r>
              <a:rPr lang="en-US" sz="4000" dirty="0" smtClean="0">
                <a:solidFill>
                  <a:srgbClr val="0000CC"/>
                </a:solidFill>
              </a:rPr>
              <a:t>Ethernet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Discuss how the switched Ethernet works and how it is better than classical Ethernet.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54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Data Link Layer – WLAN </a:t>
            </a:r>
            <a:r>
              <a:rPr lang="en-US" sz="4000" dirty="0" smtClean="0">
                <a:solidFill>
                  <a:srgbClr val="0000CC"/>
                </a:solidFill>
              </a:rPr>
              <a:t>– Radio Frequencies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Sketch and describe 2.4GHz of Wi-Fi frequency. Compare this band with the 5GHz band. What is interference and how to avoid interference? What is attenuation?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4122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Data Link Layer – WLAN </a:t>
            </a:r>
            <a:r>
              <a:rPr lang="en-US" sz="4000" dirty="0" smtClean="0">
                <a:solidFill>
                  <a:srgbClr val="0000CC"/>
                </a:solidFill>
              </a:rPr>
              <a:t>– Radio Frequencies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Sketch and describe 2.4GHz of Wi-Fi frequency. Compare this band with the 5GHz band. What is interference and how to avoid interference? What is attenuation?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821" y="3610685"/>
            <a:ext cx="5674436" cy="31918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41" y="3610685"/>
            <a:ext cx="5376921" cy="224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1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Data Link Layer – BSS </a:t>
            </a:r>
            <a:r>
              <a:rPr lang="en-US" sz="4000" dirty="0" smtClean="0">
                <a:solidFill>
                  <a:srgbClr val="0000CC"/>
                </a:solidFill>
              </a:rPr>
              <a:t>and ESS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describe the architectures of BSS and ESS.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507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Data Link Layer – WLAN </a:t>
            </a:r>
            <a:r>
              <a:rPr lang="en-US" sz="4000" dirty="0" smtClean="0">
                <a:solidFill>
                  <a:srgbClr val="0000CC"/>
                </a:solidFill>
              </a:rPr>
              <a:t>– CSMA/CA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Sketch and describe the working principle of CSMA/CA in WLAN. Discuss how CSMA/CA used to avoid collision.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30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Physical Layer – Network Cables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Discuss different types of network cables.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2920" y="446400"/>
              <a:ext cx="11537640" cy="5626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560" y="437040"/>
                <a:ext cx="11556360" cy="564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1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Data Link Layer – WLAN </a:t>
            </a:r>
            <a:r>
              <a:rPr lang="en-US" sz="4000" dirty="0" smtClean="0">
                <a:solidFill>
                  <a:srgbClr val="0000CC"/>
                </a:solidFill>
              </a:rPr>
              <a:t>– CSMA/CA and ARQ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What is the main problem of CSMA/CA and how to overcome this problem?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2888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6" y="1364776"/>
            <a:ext cx="12114521" cy="374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16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Physical Layer – </a:t>
            </a:r>
            <a:r>
              <a:rPr lang="en-AU" sz="4000" dirty="0" smtClean="0">
                <a:solidFill>
                  <a:srgbClr val="0000CC"/>
                </a:solidFill>
              </a:rPr>
              <a:t>Physical Media and Transmission Types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Discuss the digital and analog signals vs digital and analog data.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1280" y="1553760"/>
              <a:ext cx="10680480" cy="4188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20" y="1544400"/>
                <a:ext cx="10699200" cy="420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700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Physical Layer – Digital </a:t>
            </a:r>
            <a:r>
              <a:rPr lang="en-US" sz="4000" dirty="0" smtClean="0">
                <a:solidFill>
                  <a:srgbClr val="0000CC"/>
                </a:solidFill>
              </a:rPr>
              <a:t>Transmission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Discuss various digital transmission: Unipolar, polar, non-return-to-zero, return-to-zero, Manchester encoding.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7280" y="223200"/>
              <a:ext cx="11715840" cy="5760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920" y="213840"/>
                <a:ext cx="11734560" cy="577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2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Physical Layer – Analog </a:t>
            </a:r>
            <a:r>
              <a:rPr lang="en-US" sz="4000" dirty="0" smtClean="0">
                <a:solidFill>
                  <a:srgbClr val="0000CC"/>
                </a:solidFill>
              </a:rPr>
              <a:t>Transmission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Discuss analog transmission of AM, FM and PM.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46400" y="1357200"/>
              <a:ext cx="11546640" cy="44564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7040" y="1347840"/>
                <a:ext cx="11565360" cy="447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3444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Physical Layer – Analog </a:t>
            </a:r>
            <a:r>
              <a:rPr lang="en-US" sz="4000" dirty="0" smtClean="0">
                <a:solidFill>
                  <a:srgbClr val="0000CC"/>
                </a:solidFill>
              </a:rPr>
              <a:t>Transmission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Discuss analog transmission of AM, FM and PM.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26680" y="785880"/>
              <a:ext cx="10341000" cy="5117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320" y="776520"/>
                <a:ext cx="10359720" cy="513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246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Network Layer – Addressing Devices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List down the main functionalities of network layer.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94960" y="1678680"/>
              <a:ext cx="6018840" cy="1893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85600" y="1669320"/>
                <a:ext cx="6037560" cy="191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940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Network Layer – </a:t>
            </a:r>
            <a:r>
              <a:rPr lang="en-US" sz="4000" dirty="0" smtClean="0">
                <a:solidFill>
                  <a:srgbClr val="0000CC"/>
                </a:solidFill>
              </a:rPr>
              <a:t>Subnetting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Explain the importance of subnetting.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85960" y="1393200"/>
              <a:ext cx="6956640" cy="3786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6600" y="1383840"/>
                <a:ext cx="6975360" cy="380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602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32586</TotalTime>
  <Words>580</Words>
  <Application>Microsoft Office PowerPoint</Application>
  <PresentationFormat>Widescreen</PresentationFormat>
  <Paragraphs>69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Arial Narrow</vt:lpstr>
      <vt:lpstr>Calibri</vt:lpstr>
      <vt:lpstr>Office Theme</vt:lpstr>
      <vt:lpstr>FIT1047 Week 8 Forum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Monash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Sibyl Stafford</dc:creator>
  <cp:lastModifiedBy>Tan Chee Keong</cp:lastModifiedBy>
  <cp:revision>534</cp:revision>
  <cp:lastPrinted>2018-06-28T06:33:22Z</cp:lastPrinted>
  <dcterms:created xsi:type="dcterms:W3CDTF">2018-04-18T06:45:58Z</dcterms:created>
  <dcterms:modified xsi:type="dcterms:W3CDTF">2022-04-25T06:01:17Z</dcterms:modified>
</cp:coreProperties>
</file>

<file path=docProps/thumbnail.jpeg>
</file>